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21"/>
  </p:notesMasterIdLst>
  <p:handoutMasterIdLst>
    <p:handoutMasterId r:id="rId22"/>
  </p:handoutMasterIdLst>
  <p:sldIdLst>
    <p:sldId id="283" r:id="rId4"/>
    <p:sldId id="272" r:id="rId5"/>
    <p:sldId id="366" r:id="rId6"/>
    <p:sldId id="288" r:id="rId7"/>
    <p:sldId id="278" r:id="rId8"/>
    <p:sldId id="361" r:id="rId9"/>
    <p:sldId id="367" r:id="rId10"/>
    <p:sldId id="359" r:id="rId11"/>
    <p:sldId id="271" r:id="rId12"/>
    <p:sldId id="280" r:id="rId13"/>
    <p:sldId id="264" r:id="rId14"/>
    <p:sldId id="370" r:id="rId15"/>
    <p:sldId id="360" r:id="rId16"/>
    <p:sldId id="363" r:id="rId17"/>
    <p:sldId id="364" r:id="rId18"/>
    <p:sldId id="365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6433" autoAdjust="0"/>
  </p:normalViewPr>
  <p:slideViewPr>
    <p:cSldViewPr snapToGrid="0" showGuides="1">
      <p:cViewPr varScale="1">
        <p:scale>
          <a:sx n="47" d="100"/>
          <a:sy n="47" d="100"/>
        </p:scale>
        <p:origin x="1066" y="43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CF5C2C-04CF-4049-9CAB-24DF01FF70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E153A-E233-4E98-A643-6CC8F8977D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05374-AB5E-4E21-8A4B-CE55966C7BBC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D8DB4-BD42-458A-A29D-FBA986753D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71118-AEA9-462D-A93F-C6120FABF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B57ED-7740-4ABC-B4ED-3BE39287C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2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D2C6-10E0-4A7C-AB22-C231623A6E8E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BA002-EE9D-4AAD-95D8-611292D92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32FE9E-0110-435E-BEDF-9C8B53840C20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custGeom>
            <a:avLst/>
            <a:gdLst>
              <a:gd name="connsiteX0" fmla="*/ 12192001 w 12192001"/>
              <a:gd name="connsiteY0" fmla="*/ 0 h 6858000"/>
              <a:gd name="connsiteX1" fmla="*/ 3518686 w 12192001"/>
              <a:gd name="connsiteY1" fmla="*/ 0 h 6858000"/>
              <a:gd name="connsiteX2" fmla="*/ 0 w 12192001"/>
              <a:gd name="connsiteY2" fmla="*/ 3092154 h 6858000"/>
              <a:gd name="connsiteX3" fmla="*/ 0 w 12192001"/>
              <a:gd name="connsiteY3" fmla="*/ 6858000 h 6858000"/>
              <a:gd name="connsiteX4" fmla="*/ 5603032 w 12192001"/>
              <a:gd name="connsiteY4" fmla="*/ 6858000 h 6858000"/>
              <a:gd name="connsiteX5" fmla="*/ 12192001 w 12192001"/>
              <a:gd name="connsiteY5" fmla="*/ 10677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6858000">
                <a:moveTo>
                  <a:pt x="12192001" y="0"/>
                </a:moveTo>
                <a:lnTo>
                  <a:pt x="3518686" y="0"/>
                </a:lnTo>
                <a:lnTo>
                  <a:pt x="0" y="3092154"/>
                </a:lnTo>
                <a:lnTo>
                  <a:pt x="0" y="6858000"/>
                </a:lnTo>
                <a:lnTo>
                  <a:pt x="5603032" y="6858000"/>
                </a:lnTo>
                <a:lnTo>
                  <a:pt x="12192001" y="106774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H="1">
            <a:off x="0" y="-1"/>
            <a:ext cx="360790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27170" y="1700808"/>
            <a:ext cx="6370226" cy="72000"/>
            <a:chOff x="3843032" y="6553200"/>
            <a:chExt cx="2066410" cy="87086"/>
          </a:xfrm>
        </p:grpSpPr>
        <p:sp>
          <p:nvSpPr>
            <p:cNvPr id="6" name="Rectangle 5"/>
            <p:cNvSpPr/>
            <p:nvPr userDrawn="1"/>
          </p:nvSpPr>
          <p:spPr>
            <a:xfrm flipV="1">
              <a:off x="3843032" y="6553200"/>
              <a:ext cx="413282" cy="87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4256314" y="6553200"/>
              <a:ext cx="413282" cy="870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 flipV="1">
              <a:off x="4669596" y="6553200"/>
              <a:ext cx="413282" cy="870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5082878" y="6553200"/>
              <a:ext cx="413282" cy="87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 flipV="1">
              <a:off x="5496160" y="6553200"/>
              <a:ext cx="413282" cy="870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70E1C65B-FA29-49FA-876E-B8BDE06EA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>
            <a:off x="-1" y="549778"/>
            <a:ext cx="5139665" cy="63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5DBE40ED-7CE2-4516-8B07-D034A986D5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9265" y="1047756"/>
            <a:ext cx="2375188" cy="3703149"/>
          </a:xfrm>
          <a:custGeom>
            <a:avLst/>
            <a:gdLst>
              <a:gd name="connsiteX0" fmla="*/ 0 w 1746098"/>
              <a:gd name="connsiteY0" fmla="*/ 0 h 2942176"/>
              <a:gd name="connsiteX1" fmla="*/ 1746098 w 1746098"/>
              <a:gd name="connsiteY1" fmla="*/ 0 h 2942176"/>
              <a:gd name="connsiteX2" fmla="*/ 1746098 w 1746098"/>
              <a:gd name="connsiteY2" fmla="*/ 2942176 h 2942176"/>
              <a:gd name="connsiteX3" fmla="*/ 0 w 1746098"/>
              <a:gd name="connsiteY3" fmla="*/ 2942176 h 2942176"/>
              <a:gd name="connsiteX4" fmla="*/ 0 w 1746098"/>
              <a:gd name="connsiteY4" fmla="*/ 0 h 2942176"/>
              <a:gd name="connsiteX0" fmla="*/ 21771 w 1746098"/>
              <a:gd name="connsiteY0" fmla="*/ 0 h 2991162"/>
              <a:gd name="connsiteX1" fmla="*/ 1746098 w 1746098"/>
              <a:gd name="connsiteY1" fmla="*/ 48986 h 2991162"/>
              <a:gd name="connsiteX2" fmla="*/ 1746098 w 1746098"/>
              <a:gd name="connsiteY2" fmla="*/ 2991162 h 2991162"/>
              <a:gd name="connsiteX3" fmla="*/ 0 w 1746098"/>
              <a:gd name="connsiteY3" fmla="*/ 2991162 h 2991162"/>
              <a:gd name="connsiteX4" fmla="*/ 21771 w 1746098"/>
              <a:gd name="connsiteY4" fmla="*/ 0 h 2991162"/>
              <a:gd name="connsiteX0" fmla="*/ 21771 w 1795084"/>
              <a:gd name="connsiteY0" fmla="*/ 38100 h 3029262"/>
              <a:gd name="connsiteX1" fmla="*/ 1795084 w 1795084"/>
              <a:gd name="connsiteY1" fmla="*/ 0 h 3029262"/>
              <a:gd name="connsiteX2" fmla="*/ 1746098 w 1795084"/>
              <a:gd name="connsiteY2" fmla="*/ 3029262 h 3029262"/>
              <a:gd name="connsiteX3" fmla="*/ 0 w 1795084"/>
              <a:gd name="connsiteY3" fmla="*/ 3029262 h 3029262"/>
              <a:gd name="connsiteX4" fmla="*/ 21771 w 1795084"/>
              <a:gd name="connsiteY4" fmla="*/ 38100 h 3029262"/>
              <a:gd name="connsiteX0" fmla="*/ 212271 w 1985584"/>
              <a:gd name="connsiteY0" fmla="*/ 38100 h 3067362"/>
              <a:gd name="connsiteX1" fmla="*/ 1985584 w 1985584"/>
              <a:gd name="connsiteY1" fmla="*/ 0 h 3067362"/>
              <a:gd name="connsiteX2" fmla="*/ 1936598 w 1985584"/>
              <a:gd name="connsiteY2" fmla="*/ 3029262 h 3067362"/>
              <a:gd name="connsiteX3" fmla="*/ 0 w 1985584"/>
              <a:gd name="connsiteY3" fmla="*/ 3067362 h 3067362"/>
              <a:gd name="connsiteX4" fmla="*/ 212271 w 1985584"/>
              <a:gd name="connsiteY4" fmla="*/ 38100 h 3067362"/>
              <a:gd name="connsiteX0" fmla="*/ 212271 w 1985584"/>
              <a:gd name="connsiteY0" fmla="*/ 38100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38100 h 3110905"/>
              <a:gd name="connsiteX0" fmla="*/ 212271 w 1985584"/>
              <a:gd name="connsiteY0" fmla="*/ 16329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16329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75245 h 3110905"/>
              <a:gd name="connsiteX4" fmla="*/ 195942 w 1985584"/>
              <a:gd name="connsiteY4" fmla="*/ 21772 h 311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584" h="3110905">
                <a:moveTo>
                  <a:pt x="195942" y="21772"/>
                </a:moveTo>
                <a:lnTo>
                  <a:pt x="1985584" y="0"/>
                </a:lnTo>
                <a:lnTo>
                  <a:pt x="1831006" y="3110905"/>
                </a:lnTo>
                <a:lnTo>
                  <a:pt x="0" y="3075245"/>
                </a:lnTo>
                <a:lnTo>
                  <a:pt x="195942" y="2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252000" tIns="216000"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677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BDD51FB4-1B36-409D-899E-5B0AB0DF70DE}"/>
              </a:ext>
            </a:extLst>
          </p:cNvPr>
          <p:cNvSpPr/>
          <p:nvPr userDrawn="1"/>
        </p:nvSpPr>
        <p:spPr>
          <a:xfrm>
            <a:off x="0" y="4702631"/>
            <a:ext cx="12192000" cy="2155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060800" y="1393369"/>
            <a:ext cx="407431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3120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44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672015-9EB8-4432-88B6-7F04596A16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00C50F2-81AD-4E1A-A9B1-7A68EB7994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1869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3B902C7-8AEF-4A99-A35E-C4E754D4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50307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16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3E96B-F41C-466A-9F7A-C597C8A73509}"/>
              </a:ext>
            </a:extLst>
          </p:cNvPr>
          <p:cNvSpPr/>
          <p:nvPr userDrawn="1"/>
        </p:nvSpPr>
        <p:spPr>
          <a:xfrm>
            <a:off x="0" y="0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9BFC-FB6E-4A07-AC20-5CA1F5A01095}"/>
              </a:ext>
            </a:extLst>
          </p:cNvPr>
          <p:cNvSpPr/>
          <p:nvPr userDrawn="1"/>
        </p:nvSpPr>
        <p:spPr>
          <a:xfrm>
            <a:off x="0" y="5170396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3" r:id="rId3"/>
    <p:sldLayoutId id="2147483664" r:id="rId4"/>
    <p:sldLayoutId id="2147483669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B11D52-2D2A-47E9-8A08-27A67ED5F477}"/>
              </a:ext>
            </a:extLst>
          </p:cNvPr>
          <p:cNvGrpSpPr/>
          <p:nvPr/>
        </p:nvGrpSpPr>
        <p:grpSpPr>
          <a:xfrm>
            <a:off x="1948441" y="2482825"/>
            <a:ext cx="3919139" cy="2759521"/>
            <a:chOff x="2010490" y="69385"/>
            <a:chExt cx="6067597" cy="3998426"/>
          </a:xfrm>
        </p:grpSpPr>
        <p:sp>
          <p:nvSpPr>
            <p:cNvPr id="9" name="Oval 50">
              <a:extLst>
                <a:ext uri="{FF2B5EF4-FFF2-40B4-BE49-F238E27FC236}">
                  <a16:creationId xmlns:a16="http://schemas.microsoft.com/office/drawing/2014/main" id="{51110724-A962-449F-B99C-767009144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227" y="1782227"/>
              <a:ext cx="590289" cy="666693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Heart 17">
              <a:extLst>
                <a:ext uri="{FF2B5EF4-FFF2-40B4-BE49-F238E27FC236}">
                  <a16:creationId xmlns:a16="http://schemas.microsoft.com/office/drawing/2014/main" id="{DF9D1AFD-FED6-4037-84B1-E5BB31FB3022}"/>
                </a:ext>
              </a:extLst>
            </p:cNvPr>
            <p:cNvSpPr/>
            <p:nvPr/>
          </p:nvSpPr>
          <p:spPr>
            <a:xfrm>
              <a:off x="5877356" y="1187920"/>
              <a:ext cx="630815" cy="618490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ounded Rectangle 25">
              <a:extLst>
                <a:ext uri="{FF2B5EF4-FFF2-40B4-BE49-F238E27FC236}">
                  <a16:creationId xmlns:a16="http://schemas.microsoft.com/office/drawing/2014/main" id="{FE9ADF17-55F7-4487-BB69-F3E550716E67}"/>
                </a:ext>
              </a:extLst>
            </p:cNvPr>
            <p:cNvSpPr/>
            <p:nvPr/>
          </p:nvSpPr>
          <p:spPr>
            <a:xfrm>
              <a:off x="3663862" y="1179969"/>
              <a:ext cx="626244" cy="527796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Chord 32">
              <a:extLst>
                <a:ext uri="{FF2B5EF4-FFF2-40B4-BE49-F238E27FC236}">
                  <a16:creationId xmlns:a16="http://schemas.microsoft.com/office/drawing/2014/main" id="{AE04F637-FE9F-4F26-8171-ABB5AD542A1C}"/>
                </a:ext>
              </a:extLst>
            </p:cNvPr>
            <p:cNvSpPr/>
            <p:nvPr/>
          </p:nvSpPr>
          <p:spPr>
            <a:xfrm>
              <a:off x="4769069" y="3060549"/>
              <a:ext cx="626244" cy="620754"/>
            </a:xfrm>
            <a:custGeom>
              <a:avLst/>
              <a:gdLst/>
              <a:ahLst/>
              <a:cxnLst/>
              <a:rect l="l" t="t" r="r" b="b"/>
              <a:pathLst>
                <a:path w="3240000" h="321158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Rounded Rectangle 40">
              <a:extLst>
                <a:ext uri="{FF2B5EF4-FFF2-40B4-BE49-F238E27FC236}">
                  <a16:creationId xmlns:a16="http://schemas.microsoft.com/office/drawing/2014/main" id="{E265DB81-A870-416F-BBA8-9C4DA5494FCD}"/>
                </a:ext>
              </a:extLst>
            </p:cNvPr>
            <p:cNvSpPr/>
            <p:nvPr/>
          </p:nvSpPr>
          <p:spPr>
            <a:xfrm rot="2942052">
              <a:off x="4794935" y="521557"/>
              <a:ext cx="582119" cy="619285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8CB9F5E6-2F81-4998-927D-9CD3E6DBA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9946" y="2388764"/>
              <a:ext cx="419021" cy="666693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Oval 25">
              <a:extLst>
                <a:ext uri="{FF2B5EF4-FFF2-40B4-BE49-F238E27FC236}">
                  <a16:creationId xmlns:a16="http://schemas.microsoft.com/office/drawing/2014/main" id="{DE59C326-BB9E-4F3F-A091-9EB785FE69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5679" y="1760667"/>
              <a:ext cx="665788" cy="666693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Block Arc 20">
              <a:extLst>
                <a:ext uri="{FF2B5EF4-FFF2-40B4-BE49-F238E27FC236}">
                  <a16:creationId xmlns:a16="http://schemas.microsoft.com/office/drawing/2014/main" id="{25F860C6-D857-4DAE-98BB-48F618B36A6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611777" y="2385438"/>
              <a:ext cx="690373" cy="748576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7" name="Trapezoid 28">
              <a:extLst>
                <a:ext uri="{FF2B5EF4-FFF2-40B4-BE49-F238E27FC236}">
                  <a16:creationId xmlns:a16="http://schemas.microsoft.com/office/drawing/2014/main" id="{B608ACD4-AF3D-4EB2-8BD0-604B865AE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936" y="1729045"/>
              <a:ext cx="550124" cy="666693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427E8AB-D05D-4436-B0C1-33034CD3DCE0}"/>
                </a:ext>
              </a:extLst>
            </p:cNvPr>
            <p:cNvSpPr/>
            <p:nvPr/>
          </p:nvSpPr>
          <p:spPr>
            <a:xfrm>
              <a:off x="2010490" y="69385"/>
              <a:ext cx="6067597" cy="3998426"/>
            </a:xfrm>
            <a:custGeom>
              <a:avLst/>
              <a:gdLst>
                <a:gd name="connsiteX0" fmla="*/ 2751292 w 6067597"/>
                <a:gd name="connsiteY0" fmla="*/ 2648105 h 3998426"/>
                <a:gd name="connsiteX1" fmla="*/ 2745981 w 6067597"/>
                <a:gd name="connsiteY1" fmla="*/ 2673756 h 3998426"/>
                <a:gd name="connsiteX2" fmla="*/ 2667699 w 6067597"/>
                <a:gd name="connsiteY2" fmla="*/ 2726031 h 3998426"/>
                <a:gd name="connsiteX3" fmla="*/ 2648849 w 6067597"/>
                <a:gd name="connsiteY3" fmla="*/ 2722128 h 3998426"/>
                <a:gd name="connsiteX4" fmla="*/ 2365394 w 6067597"/>
                <a:gd name="connsiteY4" fmla="*/ 3213923 h 3998426"/>
                <a:gd name="connsiteX5" fmla="*/ 2379798 w 6067597"/>
                <a:gd name="connsiteY5" fmla="*/ 3235111 h 3998426"/>
                <a:gd name="connsiteX6" fmla="*/ 2386589 w 6067597"/>
                <a:gd name="connsiteY6" fmla="*/ 3267909 h 3998426"/>
                <a:gd name="connsiteX7" fmla="*/ 2379798 w 6067597"/>
                <a:gd name="connsiteY7" fmla="*/ 3300707 h 3998426"/>
                <a:gd name="connsiteX8" fmla="*/ 2363037 w 6067597"/>
                <a:gd name="connsiteY8" fmla="*/ 3325361 h 3998426"/>
                <a:gd name="connsiteX9" fmla="*/ 2654946 w 6067597"/>
                <a:gd name="connsiteY9" fmla="*/ 3832069 h 3998426"/>
                <a:gd name="connsiteX10" fmla="*/ 2673246 w 6067597"/>
                <a:gd name="connsiteY10" fmla="*/ 3828280 h 3998426"/>
                <a:gd name="connsiteX11" fmla="*/ 2733121 w 6067597"/>
                <a:gd name="connsiteY11" fmla="*/ 3853478 h 3998426"/>
                <a:gd name="connsiteX12" fmla="*/ 2748996 w 6067597"/>
                <a:gd name="connsiteY12" fmla="*/ 3876830 h 3998426"/>
                <a:gd name="connsiteX13" fmla="*/ 3362832 w 6067597"/>
                <a:gd name="connsiteY13" fmla="*/ 3876830 h 3998426"/>
                <a:gd name="connsiteX14" fmla="*/ 3378334 w 6067597"/>
                <a:gd name="connsiteY14" fmla="*/ 3853478 h 3998426"/>
                <a:gd name="connsiteX15" fmla="*/ 3405323 w 6067597"/>
                <a:gd name="connsiteY15" fmla="*/ 3835071 h 3998426"/>
                <a:gd name="connsiteX16" fmla="*/ 3411361 w 6067597"/>
                <a:gd name="connsiteY16" fmla="*/ 3833850 h 3998426"/>
                <a:gd name="connsiteX17" fmla="*/ 3701314 w 6067597"/>
                <a:gd name="connsiteY17" fmla="*/ 3331887 h 3998426"/>
                <a:gd name="connsiteX18" fmla="*/ 3695277 w 6067597"/>
                <a:gd name="connsiteY18" fmla="*/ 3327783 h 3998426"/>
                <a:gd name="connsiteX19" fmla="*/ 3670079 w 6067597"/>
                <a:gd name="connsiteY19" fmla="*/ 3267909 h 3998426"/>
                <a:gd name="connsiteX20" fmla="*/ 3695971 w 6067597"/>
                <a:gd name="connsiteY20" fmla="*/ 3208034 h 3998426"/>
                <a:gd name="connsiteX21" fmla="*/ 3699014 w 6067597"/>
                <a:gd name="connsiteY21" fmla="*/ 3205932 h 3998426"/>
                <a:gd name="connsiteX22" fmla="*/ 3421549 w 6067597"/>
                <a:gd name="connsiteY22" fmla="*/ 2725730 h 3998426"/>
                <a:gd name="connsiteX23" fmla="*/ 3411162 w 6067597"/>
                <a:gd name="connsiteY23" fmla="*/ 2727881 h 3998426"/>
                <a:gd name="connsiteX24" fmla="*/ 3332879 w 6067597"/>
                <a:gd name="connsiteY24" fmla="*/ 2675606 h 3998426"/>
                <a:gd name="connsiteX25" fmla="*/ 3327185 w 6067597"/>
                <a:gd name="connsiteY25" fmla="*/ 2648105 h 3998426"/>
                <a:gd name="connsiteX26" fmla="*/ 3861774 w 6067597"/>
                <a:gd name="connsiteY26" fmla="*/ 2038357 h 3998426"/>
                <a:gd name="connsiteX27" fmla="*/ 3861174 w 6067597"/>
                <a:gd name="connsiteY27" fmla="*/ 2041257 h 3998426"/>
                <a:gd name="connsiteX28" fmla="*/ 3782892 w 6067597"/>
                <a:gd name="connsiteY28" fmla="*/ 2093532 h 3998426"/>
                <a:gd name="connsiteX29" fmla="*/ 3759616 w 6067597"/>
                <a:gd name="connsiteY29" fmla="*/ 2088713 h 3998426"/>
                <a:gd name="connsiteX30" fmla="*/ 3473610 w 6067597"/>
                <a:gd name="connsiteY30" fmla="*/ 2586718 h 3998426"/>
                <a:gd name="connsiteX31" fmla="*/ 3489444 w 6067597"/>
                <a:gd name="connsiteY31" fmla="*/ 2610010 h 3998426"/>
                <a:gd name="connsiteX32" fmla="*/ 3496235 w 6067597"/>
                <a:gd name="connsiteY32" fmla="*/ 2642808 h 3998426"/>
                <a:gd name="connsiteX33" fmla="*/ 3489444 w 6067597"/>
                <a:gd name="connsiteY33" fmla="*/ 2675606 h 3998426"/>
                <a:gd name="connsiteX34" fmla="*/ 3472559 w 6067597"/>
                <a:gd name="connsiteY34" fmla="*/ 2700443 h 3998426"/>
                <a:gd name="connsiteX35" fmla="*/ 3750370 w 6067597"/>
                <a:gd name="connsiteY35" fmla="*/ 3183834 h 3998426"/>
                <a:gd name="connsiteX36" fmla="*/ 3755152 w 6067597"/>
                <a:gd name="connsiteY36" fmla="*/ 3182836 h 3998426"/>
                <a:gd name="connsiteX37" fmla="*/ 3833434 w 6067597"/>
                <a:gd name="connsiteY37" fmla="*/ 3235111 h 3998426"/>
                <a:gd name="connsiteX38" fmla="*/ 3840054 w 6067597"/>
                <a:gd name="connsiteY38" fmla="*/ 3267082 h 3998426"/>
                <a:gd name="connsiteX39" fmla="*/ 4494338 w 6067597"/>
                <a:gd name="connsiteY39" fmla="*/ 3267082 h 3998426"/>
                <a:gd name="connsiteX40" fmla="*/ 4816006 w 6067597"/>
                <a:gd name="connsiteY40" fmla="*/ 2710216 h 3998426"/>
                <a:gd name="connsiteX41" fmla="*/ 4804923 w 6067597"/>
                <a:gd name="connsiteY41" fmla="*/ 2702682 h 3998426"/>
                <a:gd name="connsiteX42" fmla="*/ 4779725 w 6067597"/>
                <a:gd name="connsiteY42" fmla="*/ 2642808 h 3998426"/>
                <a:gd name="connsiteX43" fmla="*/ 4804923 w 6067597"/>
                <a:gd name="connsiteY43" fmla="*/ 2582933 h 3998426"/>
                <a:gd name="connsiteX44" fmla="*/ 4807166 w 6067597"/>
                <a:gd name="connsiteY44" fmla="*/ 2581408 h 3998426"/>
                <a:gd name="connsiteX45" fmla="*/ 4520363 w 6067597"/>
                <a:gd name="connsiteY45" fmla="*/ 2082014 h 3998426"/>
                <a:gd name="connsiteX46" fmla="*/ 4500463 w 6067597"/>
                <a:gd name="connsiteY46" fmla="*/ 2086134 h 3998426"/>
                <a:gd name="connsiteX47" fmla="*/ 4453227 w 6067597"/>
                <a:gd name="connsiteY47" fmla="*/ 2071407 h 3998426"/>
                <a:gd name="connsiteX48" fmla="*/ 4425900 w 6067597"/>
                <a:gd name="connsiteY48" fmla="*/ 2038357 h 3998426"/>
                <a:gd name="connsiteX49" fmla="*/ 1622108 w 6067597"/>
                <a:gd name="connsiteY49" fmla="*/ 2038357 h 3998426"/>
                <a:gd name="connsiteX50" fmla="*/ 1610530 w 6067597"/>
                <a:gd name="connsiteY50" fmla="*/ 2055388 h 3998426"/>
                <a:gd name="connsiteX51" fmla="*/ 1550655 w 6067597"/>
                <a:gd name="connsiteY51" fmla="*/ 2080587 h 3998426"/>
                <a:gd name="connsiteX52" fmla="*/ 1548886 w 6067597"/>
                <a:gd name="connsiteY52" fmla="*/ 2080220 h 3998426"/>
                <a:gd name="connsiteX53" fmla="*/ 1264284 w 6067597"/>
                <a:gd name="connsiteY53" fmla="*/ 2575779 h 3998426"/>
                <a:gd name="connsiteX54" fmla="*/ 1272087 w 6067597"/>
                <a:gd name="connsiteY54" fmla="*/ 2581083 h 3998426"/>
                <a:gd name="connsiteX55" fmla="*/ 1297285 w 6067597"/>
                <a:gd name="connsiteY55" fmla="*/ 2640958 h 3998426"/>
                <a:gd name="connsiteX56" fmla="*/ 1272087 w 6067597"/>
                <a:gd name="connsiteY56" fmla="*/ 2700832 h 3998426"/>
                <a:gd name="connsiteX57" fmla="*/ 1253858 w 6067597"/>
                <a:gd name="connsiteY57" fmla="*/ 2713225 h 3998426"/>
                <a:gd name="connsiteX58" fmla="*/ 1537858 w 6067597"/>
                <a:gd name="connsiteY58" fmla="*/ 3206206 h 3998426"/>
                <a:gd name="connsiteX59" fmla="*/ 1549297 w 6067597"/>
                <a:gd name="connsiteY59" fmla="*/ 3198613 h 3998426"/>
                <a:gd name="connsiteX60" fmla="*/ 1582094 w 6067597"/>
                <a:gd name="connsiteY60" fmla="*/ 3192082 h 3998426"/>
                <a:gd name="connsiteX61" fmla="*/ 1660376 w 6067597"/>
                <a:gd name="connsiteY61" fmla="*/ 3244357 h 3998426"/>
                <a:gd name="connsiteX62" fmla="*/ 1665081 w 6067597"/>
                <a:gd name="connsiteY62" fmla="*/ 3267082 h 3998426"/>
                <a:gd name="connsiteX63" fmla="*/ 2216614 w 6067597"/>
                <a:gd name="connsiteY63" fmla="*/ 3267082 h 3998426"/>
                <a:gd name="connsiteX64" fmla="*/ 2223233 w 6067597"/>
                <a:gd name="connsiteY64" fmla="*/ 3235111 h 3998426"/>
                <a:gd name="connsiteX65" fmla="*/ 2301516 w 6067597"/>
                <a:gd name="connsiteY65" fmla="*/ 3182836 h 3998426"/>
                <a:gd name="connsiteX66" fmla="*/ 2316723 w 6067597"/>
                <a:gd name="connsiteY66" fmla="*/ 3185985 h 3998426"/>
                <a:gd name="connsiteX67" fmla="*/ 2601556 w 6067597"/>
                <a:gd name="connsiteY67" fmla="*/ 2691613 h 3998426"/>
                <a:gd name="connsiteX68" fmla="*/ 2589416 w 6067597"/>
                <a:gd name="connsiteY68" fmla="*/ 2673756 h 3998426"/>
                <a:gd name="connsiteX69" fmla="*/ 2582626 w 6067597"/>
                <a:gd name="connsiteY69" fmla="*/ 2640958 h 3998426"/>
                <a:gd name="connsiteX70" fmla="*/ 2589157 w 6067597"/>
                <a:gd name="connsiteY70" fmla="*/ 2608160 h 3998426"/>
                <a:gd name="connsiteX71" fmla="*/ 2598681 w 6067597"/>
                <a:gd name="connsiteY71" fmla="*/ 2593811 h 3998426"/>
                <a:gd name="connsiteX72" fmla="*/ 2309617 w 6067597"/>
                <a:gd name="connsiteY72" fmla="*/ 2090479 h 3998426"/>
                <a:gd name="connsiteX73" fmla="*/ 2304235 w 6067597"/>
                <a:gd name="connsiteY73" fmla="*/ 2089643 h 3998426"/>
                <a:gd name="connsiteX74" fmla="*/ 2250973 w 6067597"/>
                <a:gd name="connsiteY74" fmla="*/ 2041257 h 3998426"/>
                <a:gd name="connsiteX75" fmla="*/ 2250373 w 6067597"/>
                <a:gd name="connsiteY75" fmla="*/ 2038357 h 3998426"/>
                <a:gd name="connsiteX76" fmla="*/ 2713096 w 6067597"/>
                <a:gd name="connsiteY76" fmla="*/ 1403586 h 3998426"/>
                <a:gd name="connsiteX77" fmla="*/ 2687550 w 6067597"/>
                <a:gd name="connsiteY77" fmla="*/ 1420953 h 3998426"/>
                <a:gd name="connsiteX78" fmla="*/ 2654752 w 6067597"/>
                <a:gd name="connsiteY78" fmla="*/ 1427744 h 3998426"/>
                <a:gd name="connsiteX79" fmla="*/ 2654437 w 6067597"/>
                <a:gd name="connsiteY79" fmla="*/ 1427679 h 3998426"/>
                <a:gd name="connsiteX80" fmla="*/ 2364036 w 6067597"/>
                <a:gd name="connsiteY80" fmla="*/ 1931525 h 3998426"/>
                <a:gd name="connsiteX81" fmla="*/ 2389130 w 6067597"/>
                <a:gd name="connsiteY81" fmla="*/ 1948584 h 3998426"/>
                <a:gd name="connsiteX82" fmla="*/ 2414329 w 6067597"/>
                <a:gd name="connsiteY82" fmla="*/ 2008459 h 3998426"/>
                <a:gd name="connsiteX83" fmla="*/ 2389130 w 6067597"/>
                <a:gd name="connsiteY83" fmla="*/ 2068333 h 3998426"/>
                <a:gd name="connsiteX84" fmla="*/ 2362362 w 6067597"/>
                <a:gd name="connsiteY84" fmla="*/ 2086531 h 3998426"/>
                <a:gd name="connsiteX85" fmla="*/ 2635812 w 6067597"/>
                <a:gd name="connsiteY85" fmla="*/ 2562334 h 3998426"/>
                <a:gd name="connsiteX86" fmla="*/ 2667699 w 6067597"/>
                <a:gd name="connsiteY86" fmla="*/ 2555885 h 3998426"/>
                <a:gd name="connsiteX87" fmla="*/ 2727573 w 6067597"/>
                <a:gd name="connsiteY87" fmla="*/ 2581083 h 3998426"/>
                <a:gd name="connsiteX88" fmla="*/ 2740760 w 6067597"/>
                <a:gd name="connsiteY88" fmla="*/ 2600480 h 3998426"/>
                <a:gd name="connsiteX89" fmla="*/ 3338945 w 6067597"/>
                <a:gd name="connsiteY89" fmla="*/ 2600480 h 3998426"/>
                <a:gd name="connsiteX90" fmla="*/ 3350594 w 6067597"/>
                <a:gd name="connsiteY90" fmla="*/ 2582933 h 3998426"/>
                <a:gd name="connsiteX91" fmla="*/ 3411162 w 6067597"/>
                <a:gd name="connsiteY91" fmla="*/ 2557735 h 3998426"/>
                <a:gd name="connsiteX92" fmla="*/ 3432626 w 6067597"/>
                <a:gd name="connsiteY92" fmla="*/ 2562179 h 3998426"/>
                <a:gd name="connsiteX93" fmla="*/ 3719845 w 6067597"/>
                <a:gd name="connsiteY93" fmla="*/ 2063667 h 3998426"/>
                <a:gd name="connsiteX94" fmla="*/ 3704610 w 6067597"/>
                <a:gd name="connsiteY94" fmla="*/ 2041257 h 3998426"/>
                <a:gd name="connsiteX95" fmla="*/ 3697819 w 6067597"/>
                <a:gd name="connsiteY95" fmla="*/ 2008459 h 3998426"/>
                <a:gd name="connsiteX96" fmla="*/ 3704610 w 6067597"/>
                <a:gd name="connsiteY96" fmla="*/ 1975661 h 3998426"/>
                <a:gd name="connsiteX97" fmla="*/ 3718602 w 6067597"/>
                <a:gd name="connsiteY97" fmla="*/ 1955078 h 3998426"/>
                <a:gd name="connsiteX98" fmla="*/ 3428683 w 6067597"/>
                <a:gd name="connsiteY98" fmla="*/ 1453324 h 3998426"/>
                <a:gd name="connsiteX99" fmla="*/ 3409311 w 6067597"/>
                <a:gd name="connsiteY99" fmla="*/ 1457335 h 3998426"/>
                <a:gd name="connsiteX100" fmla="*/ 3331029 w 6067597"/>
                <a:gd name="connsiteY100" fmla="*/ 1405060 h 3998426"/>
                <a:gd name="connsiteX101" fmla="*/ 3330724 w 6067597"/>
                <a:gd name="connsiteY101" fmla="*/ 1403586 h 3998426"/>
                <a:gd name="connsiteX102" fmla="*/ 4945558 w 6067597"/>
                <a:gd name="connsiteY102" fmla="*/ 1393089 h 3998426"/>
                <a:gd name="connsiteX103" fmla="*/ 4943080 w 6067597"/>
                <a:gd name="connsiteY103" fmla="*/ 1405060 h 3998426"/>
                <a:gd name="connsiteX104" fmla="*/ 4864798 w 6067597"/>
                <a:gd name="connsiteY104" fmla="*/ 1457335 h 3998426"/>
                <a:gd name="connsiteX105" fmla="*/ 4854215 w 6067597"/>
                <a:gd name="connsiteY105" fmla="*/ 1455144 h 3998426"/>
                <a:gd name="connsiteX106" fmla="*/ 4567772 w 6067597"/>
                <a:gd name="connsiteY106" fmla="*/ 1952122 h 3998426"/>
                <a:gd name="connsiteX107" fmla="*/ 4578745 w 6067597"/>
                <a:gd name="connsiteY107" fmla="*/ 1968263 h 3998426"/>
                <a:gd name="connsiteX108" fmla="*/ 4585536 w 6067597"/>
                <a:gd name="connsiteY108" fmla="*/ 2001061 h 3998426"/>
                <a:gd name="connsiteX109" fmla="*/ 4578745 w 6067597"/>
                <a:gd name="connsiteY109" fmla="*/ 2033859 h 3998426"/>
                <a:gd name="connsiteX110" fmla="*/ 4562461 w 6067597"/>
                <a:gd name="connsiteY110" fmla="*/ 2057813 h 3998426"/>
                <a:gd name="connsiteX111" fmla="*/ 4851988 w 6067597"/>
                <a:gd name="connsiteY111" fmla="*/ 2560387 h 3998426"/>
                <a:gd name="connsiteX112" fmla="*/ 4864798 w 6067597"/>
                <a:gd name="connsiteY112" fmla="*/ 2557735 h 3998426"/>
                <a:gd name="connsiteX113" fmla="*/ 4943080 w 6067597"/>
                <a:gd name="connsiteY113" fmla="*/ 2610010 h 3998426"/>
                <a:gd name="connsiteX114" fmla="*/ 4945524 w 6067597"/>
                <a:gd name="connsiteY114" fmla="*/ 2621814 h 3998426"/>
                <a:gd name="connsiteX115" fmla="*/ 5510489 w 6067597"/>
                <a:gd name="connsiteY115" fmla="*/ 2621814 h 3998426"/>
                <a:gd name="connsiteX116" fmla="*/ 5510241 w 6067597"/>
                <a:gd name="connsiteY116" fmla="*/ 2620615 h 3998426"/>
                <a:gd name="connsiteX117" fmla="*/ 5595314 w 6067597"/>
                <a:gd name="connsiteY117" fmla="*/ 2535542 h 3998426"/>
                <a:gd name="connsiteX118" fmla="*/ 5628112 w 6067597"/>
                <a:gd name="connsiteY118" fmla="*/ 2542333 h 3998426"/>
                <a:gd name="connsiteX119" fmla="*/ 5635993 w 6067597"/>
                <a:gd name="connsiteY119" fmla="*/ 2547691 h 3998426"/>
                <a:gd name="connsiteX120" fmla="*/ 5922730 w 6067597"/>
                <a:gd name="connsiteY120" fmla="*/ 2051297 h 3998426"/>
                <a:gd name="connsiteX121" fmla="*/ 5922650 w 6067597"/>
                <a:gd name="connsiteY121" fmla="*/ 2051242 h 3998426"/>
                <a:gd name="connsiteX122" fmla="*/ 5897451 w 6067597"/>
                <a:gd name="connsiteY122" fmla="*/ 1991369 h 3998426"/>
                <a:gd name="connsiteX123" fmla="*/ 5904242 w 6067597"/>
                <a:gd name="connsiteY123" fmla="*/ 1957790 h 3998426"/>
                <a:gd name="connsiteX124" fmla="*/ 5911949 w 6067597"/>
                <a:gd name="connsiteY124" fmla="*/ 1946490 h 3998426"/>
                <a:gd name="connsiteX125" fmla="*/ 5618559 w 6067597"/>
                <a:gd name="connsiteY125" fmla="*/ 1435627 h 3998426"/>
                <a:gd name="connsiteX126" fmla="*/ 5611959 w 6067597"/>
                <a:gd name="connsiteY126" fmla="*/ 1436993 h 3998426"/>
                <a:gd name="connsiteX127" fmla="*/ 5552084 w 6067597"/>
                <a:gd name="connsiteY127" fmla="*/ 1411794 h 3998426"/>
                <a:gd name="connsiteX128" fmla="*/ 5539368 w 6067597"/>
                <a:gd name="connsiteY128" fmla="*/ 1393089 h 3998426"/>
                <a:gd name="connsiteX129" fmla="*/ 553209 w 6067597"/>
                <a:gd name="connsiteY129" fmla="*/ 1393089 h 3998426"/>
                <a:gd name="connsiteX130" fmla="*/ 550730 w 6067597"/>
                <a:gd name="connsiteY130" fmla="*/ 1405060 h 3998426"/>
                <a:gd name="connsiteX131" fmla="*/ 472448 w 6067597"/>
                <a:gd name="connsiteY131" fmla="*/ 1457335 h 3998426"/>
                <a:gd name="connsiteX132" fmla="*/ 440939 w 6067597"/>
                <a:gd name="connsiteY132" fmla="*/ 1450811 h 3998426"/>
                <a:gd name="connsiteX133" fmla="*/ 145534 w 6067597"/>
                <a:gd name="connsiteY133" fmla="*/ 1965181 h 3998426"/>
                <a:gd name="connsiteX134" fmla="*/ 163355 w 6067597"/>
                <a:gd name="connsiteY134" fmla="*/ 1991395 h 3998426"/>
                <a:gd name="connsiteX135" fmla="*/ 170146 w 6067597"/>
                <a:gd name="connsiteY135" fmla="*/ 2024194 h 3998426"/>
                <a:gd name="connsiteX136" fmla="*/ 163355 w 6067597"/>
                <a:gd name="connsiteY136" fmla="*/ 2056992 h 3998426"/>
                <a:gd name="connsiteX137" fmla="*/ 155423 w 6067597"/>
                <a:gd name="connsiteY137" fmla="*/ 2068659 h 3998426"/>
                <a:gd name="connsiteX138" fmla="*/ 435185 w 6067597"/>
                <a:gd name="connsiteY138" fmla="*/ 2554283 h 3998426"/>
                <a:gd name="connsiteX139" fmla="*/ 439651 w 6067597"/>
                <a:gd name="connsiteY139" fmla="*/ 2551319 h 3998426"/>
                <a:gd name="connsiteX140" fmla="*/ 472448 w 6067597"/>
                <a:gd name="connsiteY140" fmla="*/ 2544788 h 3998426"/>
                <a:gd name="connsiteX141" fmla="*/ 550730 w 6067597"/>
                <a:gd name="connsiteY141" fmla="*/ 2597063 h 3998426"/>
                <a:gd name="connsiteX142" fmla="*/ 555855 w 6067597"/>
                <a:gd name="connsiteY142" fmla="*/ 2621814 h 3998426"/>
                <a:gd name="connsiteX143" fmla="*/ 1131103 w 6067597"/>
                <a:gd name="connsiteY143" fmla="*/ 2621814 h 3998426"/>
                <a:gd name="connsiteX144" fmla="*/ 1133930 w 6067597"/>
                <a:gd name="connsiteY144" fmla="*/ 2608160 h 3998426"/>
                <a:gd name="connsiteX145" fmla="*/ 1212212 w 6067597"/>
                <a:gd name="connsiteY145" fmla="*/ 2555885 h 3998426"/>
                <a:gd name="connsiteX146" fmla="*/ 1217359 w 6067597"/>
                <a:gd name="connsiteY146" fmla="*/ 2556951 h 3998426"/>
                <a:gd name="connsiteX147" fmla="*/ 1502485 w 6067597"/>
                <a:gd name="connsiteY147" fmla="*/ 2063345 h 3998426"/>
                <a:gd name="connsiteX148" fmla="*/ 1490781 w 6067597"/>
                <a:gd name="connsiteY148" fmla="*/ 2055388 h 3998426"/>
                <a:gd name="connsiteX149" fmla="*/ 1465582 w 6067597"/>
                <a:gd name="connsiteY149" fmla="*/ 1995515 h 3998426"/>
                <a:gd name="connsiteX150" fmla="*/ 1490781 w 6067597"/>
                <a:gd name="connsiteY150" fmla="*/ 1934947 h 3998426"/>
                <a:gd name="connsiteX151" fmla="*/ 1491201 w 6067597"/>
                <a:gd name="connsiteY151" fmla="*/ 1934668 h 3998426"/>
                <a:gd name="connsiteX152" fmla="*/ 1197912 w 6067597"/>
                <a:gd name="connsiteY152" fmla="*/ 1427081 h 3998426"/>
                <a:gd name="connsiteX153" fmla="*/ 1168318 w 6067597"/>
                <a:gd name="connsiteY153" fmla="*/ 1420954 h 3998426"/>
                <a:gd name="connsiteX154" fmla="*/ 1134618 w 6067597"/>
                <a:gd name="connsiteY154" fmla="*/ 1393089 h 3998426"/>
                <a:gd name="connsiteX155" fmla="*/ 3863568 w 6067597"/>
                <a:gd name="connsiteY155" fmla="*/ 753603 h 3998426"/>
                <a:gd name="connsiteX156" fmla="*/ 3861174 w 6067597"/>
                <a:gd name="connsiteY156" fmla="*/ 765163 h 3998426"/>
                <a:gd name="connsiteX157" fmla="*/ 3782892 w 6067597"/>
                <a:gd name="connsiteY157" fmla="*/ 817439 h 3998426"/>
                <a:gd name="connsiteX158" fmla="*/ 3756139 w 6067597"/>
                <a:gd name="connsiteY158" fmla="*/ 811899 h 3998426"/>
                <a:gd name="connsiteX159" fmla="*/ 3468099 w 6067597"/>
                <a:gd name="connsiteY159" fmla="*/ 1311649 h 3998426"/>
                <a:gd name="connsiteX160" fmla="*/ 3469186 w 6067597"/>
                <a:gd name="connsiteY160" fmla="*/ 1312387 h 3998426"/>
                <a:gd name="connsiteX161" fmla="*/ 3494384 w 6067597"/>
                <a:gd name="connsiteY161" fmla="*/ 1372262 h 3998426"/>
                <a:gd name="connsiteX162" fmla="*/ 3487593 w 6067597"/>
                <a:gd name="connsiteY162" fmla="*/ 1405060 h 3998426"/>
                <a:gd name="connsiteX163" fmla="*/ 3470480 w 6067597"/>
                <a:gd name="connsiteY163" fmla="*/ 1430233 h 3998426"/>
                <a:gd name="connsiteX164" fmla="*/ 3757597 w 6067597"/>
                <a:gd name="connsiteY164" fmla="*/ 1928624 h 3998426"/>
                <a:gd name="connsiteX165" fmla="*/ 3782892 w 6067597"/>
                <a:gd name="connsiteY165" fmla="*/ 1923387 h 3998426"/>
                <a:gd name="connsiteX166" fmla="*/ 3861174 w 6067597"/>
                <a:gd name="connsiteY166" fmla="*/ 1975661 h 3998426"/>
                <a:gd name="connsiteX167" fmla="*/ 3862555 w 6067597"/>
                <a:gd name="connsiteY167" fmla="*/ 1982329 h 3998426"/>
                <a:gd name="connsiteX168" fmla="*/ 4419178 w 6067597"/>
                <a:gd name="connsiteY168" fmla="*/ 1982329 h 3998426"/>
                <a:gd name="connsiteX169" fmla="*/ 4422181 w 6067597"/>
                <a:gd name="connsiteY169" fmla="*/ 1967483 h 3998426"/>
                <a:gd name="connsiteX170" fmla="*/ 4500463 w 6067597"/>
                <a:gd name="connsiteY170" fmla="*/ 1915989 h 3998426"/>
                <a:gd name="connsiteX171" fmla="*/ 4528636 w 6067597"/>
                <a:gd name="connsiteY171" fmla="*/ 1921822 h 3998426"/>
                <a:gd name="connsiteX172" fmla="*/ 4809123 w 6067597"/>
                <a:gd name="connsiteY172" fmla="*/ 1434992 h 3998426"/>
                <a:gd name="connsiteX173" fmla="*/ 4804923 w 6067597"/>
                <a:gd name="connsiteY173" fmla="*/ 1432137 h 3998426"/>
                <a:gd name="connsiteX174" fmla="*/ 4779725 w 6067597"/>
                <a:gd name="connsiteY174" fmla="*/ 1372262 h 3998426"/>
                <a:gd name="connsiteX175" fmla="*/ 4804923 w 6067597"/>
                <a:gd name="connsiteY175" fmla="*/ 1311694 h 3998426"/>
                <a:gd name="connsiteX176" fmla="*/ 4812801 w 6067597"/>
                <a:gd name="connsiteY176" fmla="*/ 1306465 h 3998426"/>
                <a:gd name="connsiteX177" fmla="*/ 4533745 w 6067597"/>
                <a:gd name="connsiteY177" fmla="*/ 820561 h 3998426"/>
                <a:gd name="connsiteX178" fmla="*/ 4504162 w 6067597"/>
                <a:gd name="connsiteY178" fmla="*/ 826687 h 3998426"/>
                <a:gd name="connsiteX179" fmla="*/ 4425880 w 6067597"/>
                <a:gd name="connsiteY179" fmla="*/ 774412 h 3998426"/>
                <a:gd name="connsiteX180" fmla="*/ 4421571 w 6067597"/>
                <a:gd name="connsiteY180" fmla="*/ 753603 h 3998426"/>
                <a:gd name="connsiteX181" fmla="*/ 1647674 w 6067597"/>
                <a:gd name="connsiteY181" fmla="*/ 753603 h 3998426"/>
                <a:gd name="connsiteX182" fmla="*/ 1632723 w 6067597"/>
                <a:gd name="connsiteY182" fmla="*/ 775596 h 3998426"/>
                <a:gd name="connsiteX183" fmla="*/ 1572848 w 6067597"/>
                <a:gd name="connsiteY183" fmla="*/ 800795 h 3998426"/>
                <a:gd name="connsiteX184" fmla="*/ 1548698 w 6067597"/>
                <a:gd name="connsiteY184" fmla="*/ 795794 h 3998426"/>
                <a:gd name="connsiteX185" fmla="*/ 1265337 w 6067597"/>
                <a:gd name="connsiteY185" fmla="*/ 1289191 h 3998426"/>
                <a:gd name="connsiteX186" fmla="*/ 1279398 w 6067597"/>
                <a:gd name="connsiteY186" fmla="*/ 1309873 h 3998426"/>
                <a:gd name="connsiteX187" fmla="*/ 1286189 w 6067597"/>
                <a:gd name="connsiteY187" fmla="*/ 1342672 h 3998426"/>
                <a:gd name="connsiteX188" fmla="*/ 1260990 w 6067597"/>
                <a:gd name="connsiteY188" fmla="*/ 1402546 h 3998426"/>
                <a:gd name="connsiteX189" fmla="*/ 1246811 w 6067597"/>
                <a:gd name="connsiteY189" fmla="*/ 1412185 h 3998426"/>
                <a:gd name="connsiteX190" fmla="*/ 1534962 w 6067597"/>
                <a:gd name="connsiteY190" fmla="*/ 1913567 h 3998426"/>
                <a:gd name="connsiteX191" fmla="*/ 1550655 w 6067597"/>
                <a:gd name="connsiteY191" fmla="*/ 1910442 h 3998426"/>
                <a:gd name="connsiteX192" fmla="*/ 1628937 w 6067597"/>
                <a:gd name="connsiteY192" fmla="*/ 1962716 h 3998426"/>
                <a:gd name="connsiteX193" fmla="*/ 1632998 w 6067597"/>
                <a:gd name="connsiteY193" fmla="*/ 1982328 h 3998426"/>
                <a:gd name="connsiteX194" fmla="*/ 2249386 w 6067597"/>
                <a:gd name="connsiteY194" fmla="*/ 1982328 h 3998426"/>
                <a:gd name="connsiteX195" fmla="*/ 2250714 w 6067597"/>
                <a:gd name="connsiteY195" fmla="*/ 1975661 h 3998426"/>
                <a:gd name="connsiteX196" fmla="*/ 2295678 w 6067597"/>
                <a:gd name="connsiteY196" fmla="*/ 1930178 h 3998426"/>
                <a:gd name="connsiteX197" fmla="*/ 2310597 w 6067597"/>
                <a:gd name="connsiteY197" fmla="*/ 1927161 h 3998426"/>
                <a:gd name="connsiteX198" fmla="*/ 2608346 w 6067597"/>
                <a:gd name="connsiteY198" fmla="*/ 1411702 h 3998426"/>
                <a:gd name="connsiteX199" fmla="*/ 2594877 w 6067597"/>
                <a:gd name="connsiteY199" fmla="*/ 1402546 h 3998426"/>
                <a:gd name="connsiteX200" fmla="*/ 2569679 w 6067597"/>
                <a:gd name="connsiteY200" fmla="*/ 1342672 h 3998426"/>
                <a:gd name="connsiteX201" fmla="*/ 2576470 w 6067597"/>
                <a:gd name="connsiteY201" fmla="*/ 1309873 h 3998426"/>
                <a:gd name="connsiteX202" fmla="*/ 2588764 w 6067597"/>
                <a:gd name="connsiteY202" fmla="*/ 1291789 h 3998426"/>
                <a:gd name="connsiteX203" fmla="*/ 2474142 w 6067597"/>
                <a:gd name="connsiteY203" fmla="*/ 1092204 h 3998426"/>
                <a:gd name="connsiteX204" fmla="*/ 2313494 w 6067597"/>
                <a:gd name="connsiteY204" fmla="*/ 814175 h 3998426"/>
                <a:gd name="connsiteX205" fmla="*/ 2296457 w 6067597"/>
                <a:gd name="connsiteY205" fmla="*/ 810648 h 3998426"/>
                <a:gd name="connsiteX206" fmla="*/ 2258909 w 6067597"/>
                <a:gd name="connsiteY206" fmla="*/ 779601 h 3998426"/>
                <a:gd name="connsiteX207" fmla="*/ 2250804 w 6067597"/>
                <a:gd name="connsiteY207" fmla="*/ 753603 h 3998426"/>
                <a:gd name="connsiteX208" fmla="*/ 2726667 w 6067597"/>
                <a:gd name="connsiteY208" fmla="*/ 127236 h 3998426"/>
                <a:gd name="connsiteX209" fmla="*/ 2714627 w 6067597"/>
                <a:gd name="connsiteY209" fmla="*/ 144947 h 3998426"/>
                <a:gd name="connsiteX210" fmla="*/ 2687550 w 6067597"/>
                <a:gd name="connsiteY210" fmla="*/ 163354 h 3998426"/>
                <a:gd name="connsiteX211" fmla="*/ 2656270 w 6067597"/>
                <a:gd name="connsiteY211" fmla="*/ 169831 h 3998426"/>
                <a:gd name="connsiteX212" fmla="*/ 2373638 w 6067597"/>
                <a:gd name="connsiteY212" fmla="*/ 661959 h 3998426"/>
                <a:gd name="connsiteX213" fmla="*/ 2389130 w 6067597"/>
                <a:gd name="connsiteY213" fmla="*/ 672491 h 3998426"/>
                <a:gd name="connsiteX214" fmla="*/ 2414329 w 6067597"/>
                <a:gd name="connsiteY214" fmla="*/ 732366 h 3998426"/>
                <a:gd name="connsiteX215" fmla="*/ 2389130 w 6067597"/>
                <a:gd name="connsiteY215" fmla="*/ 792240 h 3998426"/>
                <a:gd name="connsiteX216" fmla="*/ 2365941 w 6067597"/>
                <a:gd name="connsiteY216" fmla="*/ 808005 h 3998426"/>
                <a:gd name="connsiteX217" fmla="*/ 2627563 w 6067597"/>
                <a:gd name="connsiteY217" fmla="*/ 1263228 h 3998426"/>
                <a:gd name="connsiteX218" fmla="*/ 2654752 w 6067597"/>
                <a:gd name="connsiteY218" fmla="*/ 1257599 h 3998426"/>
                <a:gd name="connsiteX219" fmla="*/ 2739825 w 6067597"/>
                <a:gd name="connsiteY219" fmla="*/ 1342672 h 3998426"/>
                <a:gd name="connsiteX220" fmla="*/ 2737073 w 6067597"/>
                <a:gd name="connsiteY220" fmla="*/ 1355961 h 3998426"/>
                <a:gd name="connsiteX221" fmla="*/ 3327534 w 6067597"/>
                <a:gd name="connsiteY221" fmla="*/ 1355961 h 3998426"/>
                <a:gd name="connsiteX222" fmla="*/ 3331029 w 6067597"/>
                <a:gd name="connsiteY222" fmla="*/ 1338684 h 3998426"/>
                <a:gd name="connsiteX223" fmla="*/ 3409311 w 6067597"/>
                <a:gd name="connsiteY223" fmla="*/ 1287189 h 3998426"/>
                <a:gd name="connsiteX224" fmla="*/ 3424449 w 6067597"/>
                <a:gd name="connsiteY224" fmla="*/ 1290324 h 3998426"/>
                <a:gd name="connsiteX225" fmla="*/ 3713854 w 6067597"/>
                <a:gd name="connsiteY225" fmla="*/ 789310 h 3998426"/>
                <a:gd name="connsiteX226" fmla="*/ 3717144 w 6067597"/>
                <a:gd name="connsiteY226" fmla="*/ 783600 h 3998426"/>
                <a:gd name="connsiteX227" fmla="*/ 3704610 w 6067597"/>
                <a:gd name="connsiteY227" fmla="*/ 765163 h 3998426"/>
                <a:gd name="connsiteX228" fmla="*/ 3697819 w 6067597"/>
                <a:gd name="connsiteY228" fmla="*/ 732366 h 3998426"/>
                <a:gd name="connsiteX229" fmla="*/ 3704610 w 6067597"/>
                <a:gd name="connsiteY229" fmla="*/ 699567 h 3998426"/>
                <a:gd name="connsiteX230" fmla="*/ 3710880 w 6067597"/>
                <a:gd name="connsiteY230" fmla="*/ 690343 h 3998426"/>
                <a:gd name="connsiteX231" fmla="*/ 3422665 w 6067597"/>
                <a:gd name="connsiteY231" fmla="*/ 188490 h 3998426"/>
                <a:gd name="connsiteX232" fmla="*/ 3413010 w 6067597"/>
                <a:gd name="connsiteY232" fmla="*/ 190489 h 3998426"/>
                <a:gd name="connsiteX233" fmla="*/ 3334728 w 6067597"/>
                <a:gd name="connsiteY233" fmla="*/ 138214 h 3998426"/>
                <a:gd name="connsiteX234" fmla="*/ 3332455 w 6067597"/>
                <a:gd name="connsiteY234" fmla="*/ 127236 h 3998426"/>
                <a:gd name="connsiteX235" fmla="*/ 2654752 w 6067597"/>
                <a:gd name="connsiteY235" fmla="*/ 0 h 3998426"/>
                <a:gd name="connsiteX236" fmla="*/ 2733034 w 6067597"/>
                <a:gd name="connsiteY236" fmla="*/ 52274 h 3998426"/>
                <a:gd name="connsiteX237" fmla="*/ 2738694 w 6067597"/>
                <a:gd name="connsiteY237" fmla="*/ 79611 h 3998426"/>
                <a:gd name="connsiteX238" fmla="*/ 3333155 w 6067597"/>
                <a:gd name="connsiteY238" fmla="*/ 79611 h 3998426"/>
                <a:gd name="connsiteX239" fmla="*/ 3334728 w 6067597"/>
                <a:gd name="connsiteY239" fmla="*/ 71838 h 3998426"/>
                <a:gd name="connsiteX240" fmla="*/ 3413010 w 6067597"/>
                <a:gd name="connsiteY240" fmla="*/ 20343 h 3998426"/>
                <a:gd name="connsiteX241" fmla="*/ 3498083 w 6067597"/>
                <a:gd name="connsiteY241" fmla="*/ 105416 h 3998426"/>
                <a:gd name="connsiteX242" fmla="*/ 3472885 w 6067597"/>
                <a:gd name="connsiteY242" fmla="*/ 165290 h 3998426"/>
                <a:gd name="connsiteX243" fmla="*/ 3466747 w 6067597"/>
                <a:gd name="connsiteY243" fmla="*/ 169463 h 3998426"/>
                <a:gd name="connsiteX244" fmla="*/ 3746622 w 6067597"/>
                <a:gd name="connsiteY244" fmla="*/ 656444 h 3998426"/>
                <a:gd name="connsiteX245" fmla="*/ 3750094 w 6067597"/>
                <a:gd name="connsiteY245" fmla="*/ 654083 h 3998426"/>
                <a:gd name="connsiteX246" fmla="*/ 3782892 w 6067597"/>
                <a:gd name="connsiteY246" fmla="*/ 647293 h 3998426"/>
                <a:gd name="connsiteX247" fmla="*/ 3861174 w 6067597"/>
                <a:gd name="connsiteY247" fmla="*/ 699567 h 3998426"/>
                <a:gd name="connsiteX248" fmla="*/ 3862501 w 6067597"/>
                <a:gd name="connsiteY248" fmla="*/ 705978 h 3998426"/>
                <a:gd name="connsiteX249" fmla="*/ 4427808 w 6067597"/>
                <a:gd name="connsiteY249" fmla="*/ 705978 h 3998426"/>
                <a:gd name="connsiteX250" fmla="*/ 4444287 w 6067597"/>
                <a:gd name="connsiteY250" fmla="*/ 681739 h 3998426"/>
                <a:gd name="connsiteX251" fmla="*/ 4504162 w 6067597"/>
                <a:gd name="connsiteY251" fmla="*/ 656541 h 3998426"/>
                <a:gd name="connsiteX252" fmla="*/ 4589235 w 6067597"/>
                <a:gd name="connsiteY252" fmla="*/ 741614 h 3998426"/>
                <a:gd name="connsiteX253" fmla="*/ 4582444 w 6067597"/>
                <a:gd name="connsiteY253" fmla="*/ 774412 h 3998426"/>
                <a:gd name="connsiteX254" fmla="*/ 4571497 w 6067597"/>
                <a:gd name="connsiteY254" fmla="*/ 790515 h 3998426"/>
                <a:gd name="connsiteX255" fmla="*/ 4857749 w 6067597"/>
                <a:gd name="connsiteY255" fmla="*/ 1288593 h 3998426"/>
                <a:gd name="connsiteX256" fmla="*/ 4864798 w 6067597"/>
                <a:gd name="connsiteY256" fmla="*/ 1287189 h 3998426"/>
                <a:gd name="connsiteX257" fmla="*/ 4943080 w 6067597"/>
                <a:gd name="connsiteY257" fmla="*/ 1339464 h 3998426"/>
                <a:gd name="connsiteX258" fmla="*/ 4944322 w 6067597"/>
                <a:gd name="connsiteY258" fmla="*/ 1345464 h 3998426"/>
                <a:gd name="connsiteX259" fmla="*/ 5528171 w 6067597"/>
                <a:gd name="connsiteY259" fmla="*/ 1345464 h 3998426"/>
                <a:gd name="connsiteX260" fmla="*/ 5533417 w 6067597"/>
                <a:gd name="connsiteY260" fmla="*/ 1319122 h 3998426"/>
                <a:gd name="connsiteX261" fmla="*/ 5611959 w 6067597"/>
                <a:gd name="connsiteY261" fmla="*/ 1266847 h 3998426"/>
                <a:gd name="connsiteX262" fmla="*/ 5697032 w 6067597"/>
                <a:gd name="connsiteY262" fmla="*/ 1351920 h 3998426"/>
                <a:gd name="connsiteX263" fmla="*/ 5671833 w 6067597"/>
                <a:gd name="connsiteY263" fmla="*/ 1411794 h 3998426"/>
                <a:gd name="connsiteX264" fmla="*/ 5663233 w 6067597"/>
                <a:gd name="connsiteY264" fmla="*/ 1417641 h 3998426"/>
                <a:gd name="connsiteX265" fmla="*/ 5948348 w 6067597"/>
                <a:gd name="connsiteY265" fmla="*/ 1913741 h 3998426"/>
                <a:gd name="connsiteX266" fmla="*/ 5949726 w 6067597"/>
                <a:gd name="connsiteY266" fmla="*/ 1912826 h 3998426"/>
                <a:gd name="connsiteX267" fmla="*/ 5982524 w 6067597"/>
                <a:gd name="connsiteY267" fmla="*/ 1906296 h 3998426"/>
                <a:gd name="connsiteX268" fmla="*/ 6067597 w 6067597"/>
                <a:gd name="connsiteY268" fmla="*/ 1991369 h 3998426"/>
                <a:gd name="connsiteX269" fmla="*/ 5982524 w 6067597"/>
                <a:gd name="connsiteY269" fmla="*/ 2076441 h 3998426"/>
                <a:gd name="connsiteX270" fmla="*/ 5965562 w 6067597"/>
                <a:gd name="connsiteY270" fmla="*/ 2072929 h 3998426"/>
                <a:gd name="connsiteX271" fmla="*/ 5670999 w 6067597"/>
                <a:gd name="connsiteY271" fmla="*/ 2583996 h 3998426"/>
                <a:gd name="connsiteX272" fmla="*/ 5673596 w 6067597"/>
                <a:gd name="connsiteY272" fmla="*/ 2587817 h 3998426"/>
                <a:gd name="connsiteX273" fmla="*/ 5680387 w 6067597"/>
                <a:gd name="connsiteY273" fmla="*/ 2620615 h 3998426"/>
                <a:gd name="connsiteX274" fmla="*/ 5595314 w 6067597"/>
                <a:gd name="connsiteY274" fmla="*/ 2705688 h 3998426"/>
                <a:gd name="connsiteX275" fmla="*/ 5535439 w 6067597"/>
                <a:gd name="connsiteY275" fmla="*/ 2680489 h 3998426"/>
                <a:gd name="connsiteX276" fmla="*/ 5527927 w 6067597"/>
                <a:gd name="connsiteY276" fmla="*/ 2669439 h 3998426"/>
                <a:gd name="connsiteX277" fmla="*/ 4944357 w 6067597"/>
                <a:gd name="connsiteY277" fmla="*/ 2669439 h 3998426"/>
                <a:gd name="connsiteX278" fmla="*/ 4943080 w 6067597"/>
                <a:gd name="connsiteY278" fmla="*/ 2675606 h 3998426"/>
                <a:gd name="connsiteX279" fmla="*/ 4864798 w 6067597"/>
                <a:gd name="connsiteY279" fmla="*/ 2727881 h 3998426"/>
                <a:gd name="connsiteX280" fmla="*/ 4861531 w 6067597"/>
                <a:gd name="connsiteY280" fmla="*/ 2727204 h 3998426"/>
                <a:gd name="connsiteX281" fmla="*/ 4522913 w 6067597"/>
                <a:gd name="connsiteY281" fmla="*/ 3314707 h 3998426"/>
                <a:gd name="connsiteX282" fmla="*/ 3823916 w 6067597"/>
                <a:gd name="connsiteY282" fmla="*/ 3314707 h 3998426"/>
                <a:gd name="connsiteX283" fmla="*/ 3815027 w 6067597"/>
                <a:gd name="connsiteY283" fmla="*/ 3327783 h 3998426"/>
                <a:gd name="connsiteX284" fmla="*/ 3755152 w 6067597"/>
                <a:gd name="connsiteY284" fmla="*/ 3352982 h 3998426"/>
                <a:gd name="connsiteX285" fmla="*/ 3745625 w 6067597"/>
                <a:gd name="connsiteY285" fmla="*/ 3351009 h 3998426"/>
                <a:gd name="connsiteX286" fmla="*/ 3467168 w 6067597"/>
                <a:gd name="connsiteY286" fmla="*/ 3834133 h 3998426"/>
                <a:gd name="connsiteX287" fmla="*/ 3471699 w 6067597"/>
                <a:gd name="connsiteY287" fmla="*/ 3835071 h 3998426"/>
                <a:gd name="connsiteX288" fmla="*/ 3523975 w 6067597"/>
                <a:gd name="connsiteY288" fmla="*/ 3913353 h 3998426"/>
                <a:gd name="connsiteX289" fmla="*/ 3438902 w 6067597"/>
                <a:gd name="connsiteY289" fmla="*/ 3998426 h 3998426"/>
                <a:gd name="connsiteX290" fmla="*/ 3360619 w 6067597"/>
                <a:gd name="connsiteY290" fmla="*/ 3946151 h 3998426"/>
                <a:gd name="connsiteX291" fmla="*/ 3356127 w 6067597"/>
                <a:gd name="connsiteY291" fmla="*/ 3924455 h 3998426"/>
                <a:gd name="connsiteX292" fmla="*/ 2756020 w 6067597"/>
                <a:gd name="connsiteY292" fmla="*/ 3924455 h 3998426"/>
                <a:gd name="connsiteX293" fmla="*/ 2751528 w 6067597"/>
                <a:gd name="connsiteY293" fmla="*/ 3946151 h 3998426"/>
                <a:gd name="connsiteX294" fmla="*/ 2673246 w 6067597"/>
                <a:gd name="connsiteY294" fmla="*/ 3998426 h 3998426"/>
                <a:gd name="connsiteX295" fmla="*/ 2588173 w 6067597"/>
                <a:gd name="connsiteY295" fmla="*/ 3913353 h 3998426"/>
                <a:gd name="connsiteX296" fmla="*/ 2594964 w 6067597"/>
                <a:gd name="connsiteY296" fmla="*/ 3880555 h 3998426"/>
                <a:gd name="connsiteX297" fmla="*/ 2613198 w 6067597"/>
                <a:gd name="connsiteY297" fmla="*/ 3853733 h 3998426"/>
                <a:gd name="connsiteX298" fmla="*/ 2321471 w 6067597"/>
                <a:gd name="connsiteY298" fmla="*/ 3348850 h 3998426"/>
                <a:gd name="connsiteX299" fmla="*/ 2301516 w 6067597"/>
                <a:gd name="connsiteY299" fmla="*/ 3352982 h 3998426"/>
                <a:gd name="connsiteX300" fmla="*/ 2241641 w 6067597"/>
                <a:gd name="connsiteY300" fmla="*/ 3327783 h 3998426"/>
                <a:gd name="connsiteX301" fmla="*/ 2232751 w 6067597"/>
                <a:gd name="connsiteY301" fmla="*/ 3314707 h 3998426"/>
                <a:gd name="connsiteX302" fmla="*/ 1657144 w 6067597"/>
                <a:gd name="connsiteY302" fmla="*/ 3314707 h 3998426"/>
                <a:gd name="connsiteX303" fmla="*/ 1641969 w 6067597"/>
                <a:gd name="connsiteY303" fmla="*/ 3337029 h 3998426"/>
                <a:gd name="connsiteX304" fmla="*/ 1582094 w 6067597"/>
                <a:gd name="connsiteY304" fmla="*/ 3362228 h 3998426"/>
                <a:gd name="connsiteX305" fmla="*/ 1497021 w 6067597"/>
                <a:gd name="connsiteY305" fmla="*/ 3277155 h 3998426"/>
                <a:gd name="connsiteX306" fmla="*/ 1503812 w 6067597"/>
                <a:gd name="connsiteY306" fmla="*/ 3243577 h 3998426"/>
                <a:gd name="connsiteX307" fmla="*/ 1504541 w 6067597"/>
                <a:gd name="connsiteY307" fmla="*/ 3242508 h 3998426"/>
                <a:gd name="connsiteX308" fmla="*/ 1205513 w 6067597"/>
                <a:gd name="connsiteY308" fmla="*/ 2724990 h 3998426"/>
                <a:gd name="connsiteX309" fmla="*/ 1187193 w 6067597"/>
                <a:gd name="connsiteY309" fmla="*/ 2722142 h 3998426"/>
                <a:gd name="connsiteX310" fmla="*/ 1133930 w 6067597"/>
                <a:gd name="connsiteY310" fmla="*/ 2673756 h 3998426"/>
                <a:gd name="connsiteX311" fmla="*/ 1133036 w 6067597"/>
                <a:gd name="connsiteY311" fmla="*/ 2669439 h 3998426"/>
                <a:gd name="connsiteX312" fmla="*/ 546121 w 6067597"/>
                <a:gd name="connsiteY312" fmla="*/ 2669439 h 3998426"/>
                <a:gd name="connsiteX313" fmla="*/ 532323 w 6067597"/>
                <a:gd name="connsiteY313" fmla="*/ 2689735 h 3998426"/>
                <a:gd name="connsiteX314" fmla="*/ 472448 w 6067597"/>
                <a:gd name="connsiteY314" fmla="*/ 2714934 h 3998426"/>
                <a:gd name="connsiteX315" fmla="*/ 387375 w 6067597"/>
                <a:gd name="connsiteY315" fmla="*/ 2629861 h 3998426"/>
                <a:gd name="connsiteX316" fmla="*/ 394166 w 6067597"/>
                <a:gd name="connsiteY316" fmla="*/ 2596283 h 3998426"/>
                <a:gd name="connsiteX317" fmla="*/ 400111 w 6067597"/>
                <a:gd name="connsiteY317" fmla="*/ 2587565 h 3998426"/>
                <a:gd name="connsiteX318" fmla="*/ 119272 w 6067597"/>
                <a:gd name="connsiteY318" fmla="*/ 2101524 h 3998426"/>
                <a:gd name="connsiteX319" fmla="*/ 117871 w 6067597"/>
                <a:gd name="connsiteY319" fmla="*/ 2102476 h 3998426"/>
                <a:gd name="connsiteX320" fmla="*/ 85073 w 6067597"/>
                <a:gd name="connsiteY320" fmla="*/ 2109267 h 3998426"/>
                <a:gd name="connsiteX321" fmla="*/ 0 w 6067597"/>
                <a:gd name="connsiteY321" fmla="*/ 2024194 h 3998426"/>
                <a:gd name="connsiteX322" fmla="*/ 85073 w 6067597"/>
                <a:gd name="connsiteY322" fmla="*/ 1939121 h 3998426"/>
                <a:gd name="connsiteX323" fmla="*/ 103219 w 6067597"/>
                <a:gd name="connsiteY323" fmla="*/ 1942878 h 3998426"/>
                <a:gd name="connsiteX324" fmla="*/ 404405 w 6067597"/>
                <a:gd name="connsiteY324" fmla="*/ 1420121 h 3998426"/>
                <a:gd name="connsiteX325" fmla="*/ 394166 w 6067597"/>
                <a:gd name="connsiteY325" fmla="*/ 1405060 h 3998426"/>
                <a:gd name="connsiteX326" fmla="*/ 387375 w 6067597"/>
                <a:gd name="connsiteY326" fmla="*/ 1372262 h 3998426"/>
                <a:gd name="connsiteX327" fmla="*/ 472448 w 6067597"/>
                <a:gd name="connsiteY327" fmla="*/ 1287189 h 3998426"/>
                <a:gd name="connsiteX328" fmla="*/ 550730 w 6067597"/>
                <a:gd name="connsiteY328" fmla="*/ 1339464 h 3998426"/>
                <a:gd name="connsiteX329" fmla="*/ 551972 w 6067597"/>
                <a:gd name="connsiteY329" fmla="*/ 1345464 h 3998426"/>
                <a:gd name="connsiteX330" fmla="*/ 1116914 w 6067597"/>
                <a:gd name="connsiteY330" fmla="*/ 1345464 h 3998426"/>
                <a:gd name="connsiteX331" fmla="*/ 1116043 w 6067597"/>
                <a:gd name="connsiteY331" fmla="*/ 1342672 h 3998426"/>
                <a:gd name="connsiteX332" fmla="*/ 1201116 w 6067597"/>
                <a:gd name="connsiteY332" fmla="*/ 1257599 h 3998426"/>
                <a:gd name="connsiteX333" fmla="*/ 1225529 w 6067597"/>
                <a:gd name="connsiteY333" fmla="*/ 1262653 h 3998426"/>
                <a:gd name="connsiteX334" fmla="*/ 1509279 w 6067597"/>
                <a:gd name="connsiteY334" fmla="*/ 770162 h 3998426"/>
                <a:gd name="connsiteX335" fmla="*/ 1494566 w 6067597"/>
                <a:gd name="connsiteY335" fmla="*/ 748520 h 3998426"/>
                <a:gd name="connsiteX336" fmla="*/ 1487775 w 6067597"/>
                <a:gd name="connsiteY336" fmla="*/ 715722 h 3998426"/>
                <a:gd name="connsiteX337" fmla="*/ 1572848 w 6067597"/>
                <a:gd name="connsiteY337" fmla="*/ 630649 h 3998426"/>
                <a:gd name="connsiteX338" fmla="*/ 1651130 w 6067597"/>
                <a:gd name="connsiteY338" fmla="*/ 682924 h 3998426"/>
                <a:gd name="connsiteX339" fmla="*/ 1655904 w 6067597"/>
                <a:gd name="connsiteY339" fmla="*/ 705978 h 3998426"/>
                <a:gd name="connsiteX340" fmla="*/ 2252137 w 6067597"/>
                <a:gd name="connsiteY340" fmla="*/ 705978 h 3998426"/>
                <a:gd name="connsiteX341" fmla="*/ 2258422 w 6067597"/>
                <a:gd name="connsiteY341" fmla="*/ 685130 h 3998426"/>
                <a:gd name="connsiteX342" fmla="*/ 2295678 w 6067597"/>
                <a:gd name="connsiteY342" fmla="*/ 654084 h 3998426"/>
                <a:gd name="connsiteX343" fmla="*/ 2326693 w 6067597"/>
                <a:gd name="connsiteY343" fmla="*/ 647811 h 3998426"/>
                <a:gd name="connsiteX344" fmla="*/ 2610356 w 6067597"/>
                <a:gd name="connsiteY344" fmla="*/ 155470 h 3998426"/>
                <a:gd name="connsiteX345" fmla="*/ 2594877 w 6067597"/>
                <a:gd name="connsiteY345" fmla="*/ 144947 h 3998426"/>
                <a:gd name="connsiteX346" fmla="*/ 2569679 w 6067597"/>
                <a:gd name="connsiteY346" fmla="*/ 85072 h 3998426"/>
                <a:gd name="connsiteX347" fmla="*/ 2654752 w 6067597"/>
                <a:gd name="connsiteY347" fmla="*/ 0 h 399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6067597" h="3998426">
                  <a:moveTo>
                    <a:pt x="2751292" y="2648105"/>
                  </a:moveTo>
                  <a:lnTo>
                    <a:pt x="2745981" y="2673756"/>
                  </a:lnTo>
                  <a:cubicBezTo>
                    <a:pt x="2732890" y="2704184"/>
                    <a:pt x="2702374" y="2726031"/>
                    <a:pt x="2667699" y="2726031"/>
                  </a:cubicBezTo>
                  <a:lnTo>
                    <a:pt x="2648849" y="2722128"/>
                  </a:lnTo>
                  <a:lnTo>
                    <a:pt x="2365394" y="3213923"/>
                  </a:lnTo>
                  <a:lnTo>
                    <a:pt x="2379798" y="3235111"/>
                  </a:lnTo>
                  <a:cubicBezTo>
                    <a:pt x="2384161" y="3245253"/>
                    <a:pt x="2386589" y="3256350"/>
                    <a:pt x="2386589" y="3267909"/>
                  </a:cubicBezTo>
                  <a:cubicBezTo>
                    <a:pt x="2386589" y="3279468"/>
                    <a:pt x="2384161" y="3290564"/>
                    <a:pt x="2379798" y="3300707"/>
                  </a:cubicBezTo>
                  <a:lnTo>
                    <a:pt x="2363037" y="3325361"/>
                  </a:lnTo>
                  <a:lnTo>
                    <a:pt x="2654946" y="3832069"/>
                  </a:lnTo>
                  <a:lnTo>
                    <a:pt x="2673246" y="3828280"/>
                  </a:lnTo>
                  <a:cubicBezTo>
                    <a:pt x="2696364" y="3828280"/>
                    <a:pt x="2717632" y="3837989"/>
                    <a:pt x="2733121" y="3853478"/>
                  </a:cubicBezTo>
                  <a:lnTo>
                    <a:pt x="2748996" y="3876830"/>
                  </a:lnTo>
                  <a:lnTo>
                    <a:pt x="3362832" y="3876830"/>
                  </a:lnTo>
                  <a:lnTo>
                    <a:pt x="3378334" y="3853478"/>
                  </a:lnTo>
                  <a:cubicBezTo>
                    <a:pt x="3385962" y="3845734"/>
                    <a:pt x="3395094" y="3839434"/>
                    <a:pt x="3405323" y="3835071"/>
                  </a:cubicBezTo>
                  <a:lnTo>
                    <a:pt x="3411361" y="3833850"/>
                  </a:lnTo>
                  <a:lnTo>
                    <a:pt x="3701314" y="3331887"/>
                  </a:lnTo>
                  <a:lnTo>
                    <a:pt x="3695277" y="3327783"/>
                  </a:lnTo>
                  <a:cubicBezTo>
                    <a:pt x="3679788" y="3312294"/>
                    <a:pt x="3670079" y="3291026"/>
                    <a:pt x="3670079" y="3267909"/>
                  </a:cubicBezTo>
                  <a:cubicBezTo>
                    <a:pt x="3671004" y="3244791"/>
                    <a:pt x="3680714" y="3223523"/>
                    <a:pt x="3695971" y="3208034"/>
                  </a:cubicBezTo>
                  <a:lnTo>
                    <a:pt x="3699014" y="3205932"/>
                  </a:lnTo>
                  <a:lnTo>
                    <a:pt x="3421549" y="2725730"/>
                  </a:lnTo>
                  <a:lnTo>
                    <a:pt x="3411162" y="2727881"/>
                  </a:lnTo>
                  <a:cubicBezTo>
                    <a:pt x="3376484" y="2727881"/>
                    <a:pt x="3345969" y="2706034"/>
                    <a:pt x="3332879" y="2675606"/>
                  </a:cubicBezTo>
                  <a:lnTo>
                    <a:pt x="3327185" y="2648105"/>
                  </a:lnTo>
                  <a:close/>
                  <a:moveTo>
                    <a:pt x="3861774" y="2038357"/>
                  </a:moveTo>
                  <a:lnTo>
                    <a:pt x="3861174" y="2041257"/>
                  </a:lnTo>
                  <a:cubicBezTo>
                    <a:pt x="3848084" y="2071685"/>
                    <a:pt x="3817569" y="2093532"/>
                    <a:pt x="3782892" y="2093532"/>
                  </a:cubicBezTo>
                  <a:lnTo>
                    <a:pt x="3759616" y="2088713"/>
                  </a:lnTo>
                  <a:lnTo>
                    <a:pt x="3473610" y="2586718"/>
                  </a:lnTo>
                  <a:lnTo>
                    <a:pt x="3489444" y="2610010"/>
                  </a:lnTo>
                  <a:cubicBezTo>
                    <a:pt x="3493807" y="2620152"/>
                    <a:pt x="3496235" y="2631249"/>
                    <a:pt x="3496235" y="2642808"/>
                  </a:cubicBezTo>
                  <a:cubicBezTo>
                    <a:pt x="3496235" y="2654367"/>
                    <a:pt x="3493807" y="2665463"/>
                    <a:pt x="3489444" y="2675606"/>
                  </a:cubicBezTo>
                  <a:lnTo>
                    <a:pt x="3472559" y="2700443"/>
                  </a:lnTo>
                  <a:lnTo>
                    <a:pt x="3750370" y="3183834"/>
                  </a:lnTo>
                  <a:lnTo>
                    <a:pt x="3755152" y="3182836"/>
                  </a:lnTo>
                  <a:cubicBezTo>
                    <a:pt x="3789829" y="3182836"/>
                    <a:pt x="3820344" y="3204682"/>
                    <a:pt x="3833434" y="3235111"/>
                  </a:cubicBezTo>
                  <a:lnTo>
                    <a:pt x="3840054" y="3267082"/>
                  </a:lnTo>
                  <a:lnTo>
                    <a:pt x="4494338" y="3267082"/>
                  </a:lnTo>
                  <a:lnTo>
                    <a:pt x="4816006" y="2710216"/>
                  </a:lnTo>
                  <a:lnTo>
                    <a:pt x="4804923" y="2702682"/>
                  </a:lnTo>
                  <a:cubicBezTo>
                    <a:pt x="4789434" y="2687193"/>
                    <a:pt x="4779725" y="2665925"/>
                    <a:pt x="4779725" y="2642808"/>
                  </a:cubicBezTo>
                  <a:cubicBezTo>
                    <a:pt x="4779725" y="2619690"/>
                    <a:pt x="4789434" y="2598422"/>
                    <a:pt x="4804923" y="2582933"/>
                  </a:cubicBezTo>
                  <a:lnTo>
                    <a:pt x="4807166" y="2581408"/>
                  </a:lnTo>
                  <a:lnTo>
                    <a:pt x="4520363" y="2082014"/>
                  </a:lnTo>
                  <a:lnTo>
                    <a:pt x="4500463" y="2086134"/>
                  </a:lnTo>
                  <a:cubicBezTo>
                    <a:pt x="4483125" y="2086134"/>
                    <a:pt x="4466827" y="2080672"/>
                    <a:pt x="4453227" y="2071407"/>
                  </a:cubicBezTo>
                  <a:lnTo>
                    <a:pt x="4425900" y="2038357"/>
                  </a:lnTo>
                  <a:close/>
                  <a:moveTo>
                    <a:pt x="1622108" y="2038357"/>
                  </a:moveTo>
                  <a:lnTo>
                    <a:pt x="1610530" y="2055388"/>
                  </a:lnTo>
                  <a:cubicBezTo>
                    <a:pt x="1595041" y="2070877"/>
                    <a:pt x="1573774" y="2080587"/>
                    <a:pt x="1550655" y="2080587"/>
                  </a:cubicBezTo>
                  <a:lnTo>
                    <a:pt x="1548886" y="2080220"/>
                  </a:lnTo>
                  <a:lnTo>
                    <a:pt x="1264284" y="2575779"/>
                  </a:lnTo>
                  <a:lnTo>
                    <a:pt x="1272087" y="2581083"/>
                  </a:lnTo>
                  <a:cubicBezTo>
                    <a:pt x="1287576" y="2596572"/>
                    <a:pt x="1297285" y="2617840"/>
                    <a:pt x="1297285" y="2640958"/>
                  </a:cubicBezTo>
                  <a:cubicBezTo>
                    <a:pt x="1297285" y="2664075"/>
                    <a:pt x="1287576" y="2685343"/>
                    <a:pt x="1272087" y="2700832"/>
                  </a:cubicBezTo>
                  <a:lnTo>
                    <a:pt x="1253858" y="2713225"/>
                  </a:lnTo>
                  <a:lnTo>
                    <a:pt x="1537858" y="3206206"/>
                  </a:lnTo>
                  <a:lnTo>
                    <a:pt x="1549297" y="3198613"/>
                  </a:lnTo>
                  <a:cubicBezTo>
                    <a:pt x="1559439" y="3194394"/>
                    <a:pt x="1570536" y="3192082"/>
                    <a:pt x="1582094" y="3192082"/>
                  </a:cubicBezTo>
                  <a:cubicBezTo>
                    <a:pt x="1616772" y="3192082"/>
                    <a:pt x="1647286" y="3213928"/>
                    <a:pt x="1660376" y="3244357"/>
                  </a:cubicBezTo>
                  <a:lnTo>
                    <a:pt x="1665081" y="3267082"/>
                  </a:lnTo>
                  <a:lnTo>
                    <a:pt x="2216614" y="3267082"/>
                  </a:lnTo>
                  <a:lnTo>
                    <a:pt x="2223233" y="3235111"/>
                  </a:lnTo>
                  <a:cubicBezTo>
                    <a:pt x="2236324" y="3204682"/>
                    <a:pt x="2266838" y="3182836"/>
                    <a:pt x="2301516" y="3182836"/>
                  </a:cubicBezTo>
                  <a:lnTo>
                    <a:pt x="2316723" y="3185985"/>
                  </a:lnTo>
                  <a:lnTo>
                    <a:pt x="2601556" y="2691613"/>
                  </a:lnTo>
                  <a:lnTo>
                    <a:pt x="2589416" y="2673756"/>
                  </a:lnTo>
                  <a:cubicBezTo>
                    <a:pt x="2585053" y="2663613"/>
                    <a:pt x="2582626" y="2652517"/>
                    <a:pt x="2582626" y="2640958"/>
                  </a:cubicBezTo>
                  <a:cubicBezTo>
                    <a:pt x="2582626" y="2629399"/>
                    <a:pt x="2584938" y="2618302"/>
                    <a:pt x="2589157" y="2608160"/>
                  </a:cubicBezTo>
                  <a:lnTo>
                    <a:pt x="2598681" y="2593811"/>
                  </a:lnTo>
                  <a:lnTo>
                    <a:pt x="2309617" y="2090479"/>
                  </a:lnTo>
                  <a:lnTo>
                    <a:pt x="2304235" y="2089643"/>
                  </a:lnTo>
                  <a:cubicBezTo>
                    <a:pt x="2280410" y="2082072"/>
                    <a:pt x="2260791" y="2064078"/>
                    <a:pt x="2250973" y="2041257"/>
                  </a:cubicBezTo>
                  <a:lnTo>
                    <a:pt x="2250373" y="2038357"/>
                  </a:lnTo>
                  <a:close/>
                  <a:moveTo>
                    <a:pt x="2713096" y="1403586"/>
                  </a:moveTo>
                  <a:lnTo>
                    <a:pt x="2687550" y="1420953"/>
                  </a:lnTo>
                  <a:cubicBezTo>
                    <a:pt x="2677407" y="1425317"/>
                    <a:pt x="2666311" y="1427744"/>
                    <a:pt x="2654752" y="1427744"/>
                  </a:cubicBezTo>
                  <a:lnTo>
                    <a:pt x="2654437" y="1427679"/>
                  </a:lnTo>
                  <a:lnTo>
                    <a:pt x="2364036" y="1931525"/>
                  </a:lnTo>
                  <a:lnTo>
                    <a:pt x="2389130" y="1948584"/>
                  </a:lnTo>
                  <a:cubicBezTo>
                    <a:pt x="2404619" y="1964073"/>
                    <a:pt x="2414329" y="1985341"/>
                    <a:pt x="2414329" y="2008459"/>
                  </a:cubicBezTo>
                  <a:cubicBezTo>
                    <a:pt x="2414329" y="2031576"/>
                    <a:pt x="2404619" y="2052844"/>
                    <a:pt x="2389130" y="2068333"/>
                  </a:cubicBezTo>
                  <a:lnTo>
                    <a:pt x="2362362" y="2086531"/>
                  </a:lnTo>
                  <a:lnTo>
                    <a:pt x="2635812" y="2562334"/>
                  </a:lnTo>
                  <a:lnTo>
                    <a:pt x="2667699" y="2555885"/>
                  </a:lnTo>
                  <a:cubicBezTo>
                    <a:pt x="2690816" y="2555885"/>
                    <a:pt x="2712084" y="2565594"/>
                    <a:pt x="2727573" y="2581083"/>
                  </a:cubicBezTo>
                  <a:lnTo>
                    <a:pt x="2740760" y="2600480"/>
                  </a:lnTo>
                  <a:lnTo>
                    <a:pt x="3338945" y="2600480"/>
                  </a:lnTo>
                  <a:lnTo>
                    <a:pt x="3350594" y="2582933"/>
                  </a:lnTo>
                  <a:cubicBezTo>
                    <a:pt x="3365851" y="2567444"/>
                    <a:pt x="3387120" y="2557735"/>
                    <a:pt x="3411162" y="2557735"/>
                  </a:cubicBezTo>
                  <a:lnTo>
                    <a:pt x="3432626" y="2562179"/>
                  </a:lnTo>
                  <a:lnTo>
                    <a:pt x="3719845" y="2063667"/>
                  </a:lnTo>
                  <a:lnTo>
                    <a:pt x="3704610" y="2041257"/>
                  </a:lnTo>
                  <a:cubicBezTo>
                    <a:pt x="3700246" y="2031114"/>
                    <a:pt x="3697819" y="2020018"/>
                    <a:pt x="3697819" y="2008459"/>
                  </a:cubicBezTo>
                  <a:cubicBezTo>
                    <a:pt x="3697819" y="1996900"/>
                    <a:pt x="3700246" y="1985804"/>
                    <a:pt x="3704610" y="1975661"/>
                  </a:cubicBezTo>
                  <a:lnTo>
                    <a:pt x="3718602" y="1955078"/>
                  </a:lnTo>
                  <a:lnTo>
                    <a:pt x="3428683" y="1453324"/>
                  </a:lnTo>
                  <a:lnTo>
                    <a:pt x="3409311" y="1457335"/>
                  </a:lnTo>
                  <a:cubicBezTo>
                    <a:pt x="3374635" y="1457335"/>
                    <a:pt x="3344119" y="1435488"/>
                    <a:pt x="3331029" y="1405060"/>
                  </a:cubicBezTo>
                  <a:lnTo>
                    <a:pt x="3330724" y="1403586"/>
                  </a:lnTo>
                  <a:close/>
                  <a:moveTo>
                    <a:pt x="4945558" y="1393089"/>
                  </a:moveTo>
                  <a:lnTo>
                    <a:pt x="4943080" y="1405060"/>
                  </a:lnTo>
                  <a:cubicBezTo>
                    <a:pt x="4929990" y="1435488"/>
                    <a:pt x="4899475" y="1457335"/>
                    <a:pt x="4864798" y="1457335"/>
                  </a:cubicBezTo>
                  <a:lnTo>
                    <a:pt x="4854215" y="1455144"/>
                  </a:lnTo>
                  <a:lnTo>
                    <a:pt x="4567772" y="1952122"/>
                  </a:lnTo>
                  <a:lnTo>
                    <a:pt x="4578745" y="1968263"/>
                  </a:lnTo>
                  <a:cubicBezTo>
                    <a:pt x="4583108" y="1978406"/>
                    <a:pt x="4585536" y="1989502"/>
                    <a:pt x="4585536" y="2001061"/>
                  </a:cubicBezTo>
                  <a:cubicBezTo>
                    <a:pt x="4585536" y="2012620"/>
                    <a:pt x="4583108" y="2023716"/>
                    <a:pt x="4578745" y="2033859"/>
                  </a:cubicBezTo>
                  <a:lnTo>
                    <a:pt x="4562461" y="2057813"/>
                  </a:lnTo>
                  <a:lnTo>
                    <a:pt x="4851988" y="2560387"/>
                  </a:lnTo>
                  <a:lnTo>
                    <a:pt x="4864798" y="2557735"/>
                  </a:lnTo>
                  <a:cubicBezTo>
                    <a:pt x="4899475" y="2557735"/>
                    <a:pt x="4929990" y="2579581"/>
                    <a:pt x="4943080" y="2610010"/>
                  </a:cubicBezTo>
                  <a:lnTo>
                    <a:pt x="4945524" y="2621814"/>
                  </a:lnTo>
                  <a:lnTo>
                    <a:pt x="5510489" y="2621814"/>
                  </a:lnTo>
                  <a:lnTo>
                    <a:pt x="5510241" y="2620615"/>
                  </a:lnTo>
                  <a:cubicBezTo>
                    <a:pt x="5510241" y="2572530"/>
                    <a:pt x="5549079" y="2535542"/>
                    <a:pt x="5595314" y="2535542"/>
                  </a:cubicBezTo>
                  <a:cubicBezTo>
                    <a:pt x="5606873" y="2535542"/>
                    <a:pt x="5617969" y="2537969"/>
                    <a:pt x="5628112" y="2542333"/>
                  </a:cubicBezTo>
                  <a:lnTo>
                    <a:pt x="5635993" y="2547691"/>
                  </a:lnTo>
                  <a:lnTo>
                    <a:pt x="5922730" y="2051297"/>
                  </a:lnTo>
                  <a:lnTo>
                    <a:pt x="5922650" y="2051242"/>
                  </a:lnTo>
                  <a:cubicBezTo>
                    <a:pt x="5907161" y="2035754"/>
                    <a:pt x="5897451" y="2014485"/>
                    <a:pt x="5897451" y="1991369"/>
                  </a:cubicBezTo>
                  <a:cubicBezTo>
                    <a:pt x="5897451" y="1979347"/>
                    <a:pt x="5899879" y="1968020"/>
                    <a:pt x="5904242" y="1957790"/>
                  </a:cubicBezTo>
                  <a:lnTo>
                    <a:pt x="5911949" y="1946490"/>
                  </a:lnTo>
                  <a:lnTo>
                    <a:pt x="5618559" y="1435627"/>
                  </a:lnTo>
                  <a:lnTo>
                    <a:pt x="5611959" y="1436993"/>
                  </a:lnTo>
                  <a:cubicBezTo>
                    <a:pt x="5588840" y="1436993"/>
                    <a:pt x="5567572" y="1427284"/>
                    <a:pt x="5552084" y="1411794"/>
                  </a:cubicBezTo>
                  <a:lnTo>
                    <a:pt x="5539368" y="1393089"/>
                  </a:lnTo>
                  <a:close/>
                  <a:moveTo>
                    <a:pt x="553209" y="1393089"/>
                  </a:moveTo>
                  <a:lnTo>
                    <a:pt x="550730" y="1405060"/>
                  </a:lnTo>
                  <a:cubicBezTo>
                    <a:pt x="537640" y="1435488"/>
                    <a:pt x="507125" y="1457335"/>
                    <a:pt x="472448" y="1457335"/>
                  </a:cubicBezTo>
                  <a:lnTo>
                    <a:pt x="440939" y="1450811"/>
                  </a:lnTo>
                  <a:lnTo>
                    <a:pt x="145534" y="1965181"/>
                  </a:lnTo>
                  <a:lnTo>
                    <a:pt x="163355" y="1991395"/>
                  </a:lnTo>
                  <a:cubicBezTo>
                    <a:pt x="167718" y="2001538"/>
                    <a:pt x="170146" y="2012635"/>
                    <a:pt x="170146" y="2024194"/>
                  </a:cubicBezTo>
                  <a:cubicBezTo>
                    <a:pt x="170146" y="2035753"/>
                    <a:pt x="167718" y="2046849"/>
                    <a:pt x="163355" y="2056992"/>
                  </a:cubicBezTo>
                  <a:lnTo>
                    <a:pt x="155423" y="2068659"/>
                  </a:lnTo>
                  <a:lnTo>
                    <a:pt x="435185" y="2554283"/>
                  </a:lnTo>
                  <a:lnTo>
                    <a:pt x="439651" y="2551319"/>
                  </a:lnTo>
                  <a:cubicBezTo>
                    <a:pt x="449793" y="2547100"/>
                    <a:pt x="460890" y="2544788"/>
                    <a:pt x="472448" y="2544788"/>
                  </a:cubicBezTo>
                  <a:cubicBezTo>
                    <a:pt x="507125" y="2544788"/>
                    <a:pt x="537640" y="2566634"/>
                    <a:pt x="550730" y="2597063"/>
                  </a:cubicBezTo>
                  <a:lnTo>
                    <a:pt x="555855" y="2621814"/>
                  </a:lnTo>
                  <a:lnTo>
                    <a:pt x="1131103" y="2621814"/>
                  </a:lnTo>
                  <a:lnTo>
                    <a:pt x="1133930" y="2608160"/>
                  </a:lnTo>
                  <a:cubicBezTo>
                    <a:pt x="1147021" y="2577731"/>
                    <a:pt x="1177536" y="2555885"/>
                    <a:pt x="1212212" y="2555885"/>
                  </a:cubicBezTo>
                  <a:lnTo>
                    <a:pt x="1217359" y="2556951"/>
                  </a:lnTo>
                  <a:lnTo>
                    <a:pt x="1502485" y="2063345"/>
                  </a:lnTo>
                  <a:lnTo>
                    <a:pt x="1490781" y="2055388"/>
                  </a:lnTo>
                  <a:cubicBezTo>
                    <a:pt x="1475292" y="2039900"/>
                    <a:pt x="1465582" y="2018632"/>
                    <a:pt x="1465582" y="1995515"/>
                  </a:cubicBezTo>
                  <a:cubicBezTo>
                    <a:pt x="1465582" y="1971472"/>
                    <a:pt x="1475292" y="1950204"/>
                    <a:pt x="1490781" y="1934947"/>
                  </a:cubicBezTo>
                  <a:lnTo>
                    <a:pt x="1491201" y="1934668"/>
                  </a:lnTo>
                  <a:lnTo>
                    <a:pt x="1197912" y="1427081"/>
                  </a:lnTo>
                  <a:lnTo>
                    <a:pt x="1168318" y="1420954"/>
                  </a:lnTo>
                  <a:lnTo>
                    <a:pt x="1134618" y="1393089"/>
                  </a:lnTo>
                  <a:close/>
                  <a:moveTo>
                    <a:pt x="3863568" y="753603"/>
                  </a:moveTo>
                  <a:lnTo>
                    <a:pt x="3861174" y="765163"/>
                  </a:lnTo>
                  <a:cubicBezTo>
                    <a:pt x="3848084" y="795592"/>
                    <a:pt x="3817569" y="817439"/>
                    <a:pt x="3782892" y="817439"/>
                  </a:cubicBezTo>
                  <a:lnTo>
                    <a:pt x="3756139" y="811899"/>
                  </a:lnTo>
                  <a:lnTo>
                    <a:pt x="3468099" y="1311649"/>
                  </a:lnTo>
                  <a:lnTo>
                    <a:pt x="3469186" y="1312387"/>
                  </a:lnTo>
                  <a:cubicBezTo>
                    <a:pt x="3484675" y="1327876"/>
                    <a:pt x="3494384" y="1349144"/>
                    <a:pt x="3494384" y="1372262"/>
                  </a:cubicBezTo>
                  <a:cubicBezTo>
                    <a:pt x="3494384" y="1383821"/>
                    <a:pt x="3491956" y="1394917"/>
                    <a:pt x="3487593" y="1405060"/>
                  </a:cubicBezTo>
                  <a:lnTo>
                    <a:pt x="3470480" y="1430233"/>
                  </a:lnTo>
                  <a:lnTo>
                    <a:pt x="3757597" y="1928624"/>
                  </a:lnTo>
                  <a:lnTo>
                    <a:pt x="3782892" y="1923387"/>
                  </a:lnTo>
                  <a:cubicBezTo>
                    <a:pt x="3817569" y="1923387"/>
                    <a:pt x="3848084" y="1945233"/>
                    <a:pt x="3861174" y="1975661"/>
                  </a:cubicBezTo>
                  <a:lnTo>
                    <a:pt x="3862555" y="1982329"/>
                  </a:lnTo>
                  <a:lnTo>
                    <a:pt x="4419178" y="1982329"/>
                  </a:lnTo>
                  <a:lnTo>
                    <a:pt x="4422181" y="1967483"/>
                  </a:lnTo>
                  <a:cubicBezTo>
                    <a:pt x="4435271" y="1936795"/>
                    <a:pt x="4465787" y="1915989"/>
                    <a:pt x="4500463" y="1915989"/>
                  </a:cubicBezTo>
                  <a:lnTo>
                    <a:pt x="4528636" y="1921822"/>
                  </a:lnTo>
                  <a:lnTo>
                    <a:pt x="4809123" y="1434992"/>
                  </a:lnTo>
                  <a:lnTo>
                    <a:pt x="4804923" y="1432137"/>
                  </a:lnTo>
                  <a:cubicBezTo>
                    <a:pt x="4789434" y="1416647"/>
                    <a:pt x="4779725" y="1395379"/>
                    <a:pt x="4779725" y="1372262"/>
                  </a:cubicBezTo>
                  <a:cubicBezTo>
                    <a:pt x="4779725" y="1348220"/>
                    <a:pt x="4789434" y="1326952"/>
                    <a:pt x="4804923" y="1311694"/>
                  </a:cubicBezTo>
                  <a:lnTo>
                    <a:pt x="4812801" y="1306465"/>
                  </a:lnTo>
                  <a:lnTo>
                    <a:pt x="4533745" y="820561"/>
                  </a:lnTo>
                  <a:lnTo>
                    <a:pt x="4504162" y="826687"/>
                  </a:lnTo>
                  <a:cubicBezTo>
                    <a:pt x="4469486" y="826687"/>
                    <a:pt x="4438970" y="804840"/>
                    <a:pt x="4425880" y="774412"/>
                  </a:cubicBezTo>
                  <a:lnTo>
                    <a:pt x="4421571" y="753603"/>
                  </a:lnTo>
                  <a:close/>
                  <a:moveTo>
                    <a:pt x="1647674" y="753603"/>
                  </a:moveTo>
                  <a:lnTo>
                    <a:pt x="1632723" y="775596"/>
                  </a:lnTo>
                  <a:cubicBezTo>
                    <a:pt x="1617234" y="791085"/>
                    <a:pt x="1595966" y="800795"/>
                    <a:pt x="1572848" y="800795"/>
                  </a:cubicBezTo>
                  <a:lnTo>
                    <a:pt x="1548698" y="795794"/>
                  </a:lnTo>
                  <a:lnTo>
                    <a:pt x="1265337" y="1289191"/>
                  </a:lnTo>
                  <a:lnTo>
                    <a:pt x="1279398" y="1309873"/>
                  </a:lnTo>
                  <a:cubicBezTo>
                    <a:pt x="1283761" y="1320016"/>
                    <a:pt x="1286189" y="1331113"/>
                    <a:pt x="1286189" y="1342672"/>
                  </a:cubicBezTo>
                  <a:cubicBezTo>
                    <a:pt x="1286189" y="1365789"/>
                    <a:pt x="1276479" y="1387057"/>
                    <a:pt x="1260990" y="1402546"/>
                  </a:cubicBezTo>
                  <a:lnTo>
                    <a:pt x="1246811" y="1412185"/>
                  </a:lnTo>
                  <a:lnTo>
                    <a:pt x="1534962" y="1913567"/>
                  </a:lnTo>
                  <a:lnTo>
                    <a:pt x="1550655" y="1910442"/>
                  </a:lnTo>
                  <a:cubicBezTo>
                    <a:pt x="1585332" y="1910442"/>
                    <a:pt x="1615847" y="1932288"/>
                    <a:pt x="1628937" y="1962716"/>
                  </a:cubicBezTo>
                  <a:lnTo>
                    <a:pt x="1632998" y="1982328"/>
                  </a:lnTo>
                  <a:lnTo>
                    <a:pt x="2249386" y="1982328"/>
                  </a:lnTo>
                  <a:lnTo>
                    <a:pt x="2250714" y="1975661"/>
                  </a:lnTo>
                  <a:cubicBezTo>
                    <a:pt x="2259152" y="1955375"/>
                    <a:pt x="2275218" y="1938904"/>
                    <a:pt x="2295678" y="1930178"/>
                  </a:cubicBezTo>
                  <a:lnTo>
                    <a:pt x="2310597" y="1927161"/>
                  </a:lnTo>
                  <a:lnTo>
                    <a:pt x="2608346" y="1411702"/>
                  </a:lnTo>
                  <a:lnTo>
                    <a:pt x="2594877" y="1402546"/>
                  </a:lnTo>
                  <a:cubicBezTo>
                    <a:pt x="2579388" y="1387057"/>
                    <a:pt x="2569679" y="1365789"/>
                    <a:pt x="2569679" y="1342672"/>
                  </a:cubicBezTo>
                  <a:cubicBezTo>
                    <a:pt x="2569679" y="1331113"/>
                    <a:pt x="2572106" y="1320016"/>
                    <a:pt x="2576470" y="1309873"/>
                  </a:cubicBezTo>
                  <a:lnTo>
                    <a:pt x="2588764" y="1291789"/>
                  </a:lnTo>
                  <a:lnTo>
                    <a:pt x="2474142" y="1092204"/>
                  </a:lnTo>
                  <a:lnTo>
                    <a:pt x="2313494" y="814175"/>
                  </a:lnTo>
                  <a:lnTo>
                    <a:pt x="2296457" y="810648"/>
                  </a:lnTo>
                  <a:cubicBezTo>
                    <a:pt x="2281243" y="804102"/>
                    <a:pt x="2268174" y="793201"/>
                    <a:pt x="2258909" y="779601"/>
                  </a:cubicBezTo>
                  <a:lnTo>
                    <a:pt x="2250804" y="753603"/>
                  </a:lnTo>
                  <a:close/>
                  <a:moveTo>
                    <a:pt x="2726667" y="127236"/>
                  </a:moveTo>
                  <a:lnTo>
                    <a:pt x="2714627" y="144947"/>
                  </a:lnTo>
                  <a:cubicBezTo>
                    <a:pt x="2706882" y="152691"/>
                    <a:pt x="2697693" y="158991"/>
                    <a:pt x="2687550" y="163354"/>
                  </a:cubicBezTo>
                  <a:lnTo>
                    <a:pt x="2656270" y="169831"/>
                  </a:lnTo>
                  <a:lnTo>
                    <a:pt x="2373638" y="661959"/>
                  </a:lnTo>
                  <a:lnTo>
                    <a:pt x="2389130" y="672491"/>
                  </a:lnTo>
                  <a:cubicBezTo>
                    <a:pt x="2404619" y="687979"/>
                    <a:pt x="2414329" y="709248"/>
                    <a:pt x="2414329" y="732366"/>
                  </a:cubicBezTo>
                  <a:cubicBezTo>
                    <a:pt x="2414329" y="755483"/>
                    <a:pt x="2404619" y="776751"/>
                    <a:pt x="2389130" y="792240"/>
                  </a:cubicBezTo>
                  <a:lnTo>
                    <a:pt x="2365941" y="808005"/>
                  </a:lnTo>
                  <a:lnTo>
                    <a:pt x="2627563" y="1263228"/>
                  </a:lnTo>
                  <a:lnTo>
                    <a:pt x="2654752" y="1257599"/>
                  </a:lnTo>
                  <a:cubicBezTo>
                    <a:pt x="2700988" y="1257599"/>
                    <a:pt x="2739825" y="1296435"/>
                    <a:pt x="2739825" y="1342672"/>
                  </a:cubicBezTo>
                  <a:lnTo>
                    <a:pt x="2737073" y="1355961"/>
                  </a:lnTo>
                  <a:lnTo>
                    <a:pt x="3327534" y="1355961"/>
                  </a:lnTo>
                  <a:lnTo>
                    <a:pt x="3331029" y="1338684"/>
                  </a:lnTo>
                  <a:cubicBezTo>
                    <a:pt x="3344119" y="1307995"/>
                    <a:pt x="3374635" y="1287189"/>
                    <a:pt x="3409311" y="1287189"/>
                  </a:cubicBezTo>
                  <a:lnTo>
                    <a:pt x="3424449" y="1290324"/>
                  </a:lnTo>
                  <a:lnTo>
                    <a:pt x="3713854" y="789310"/>
                  </a:lnTo>
                  <a:lnTo>
                    <a:pt x="3717144" y="783600"/>
                  </a:lnTo>
                  <a:lnTo>
                    <a:pt x="3704610" y="765163"/>
                  </a:lnTo>
                  <a:cubicBezTo>
                    <a:pt x="3700246" y="755021"/>
                    <a:pt x="3697819" y="743924"/>
                    <a:pt x="3697819" y="732366"/>
                  </a:cubicBezTo>
                  <a:cubicBezTo>
                    <a:pt x="3697819" y="720807"/>
                    <a:pt x="3700246" y="709710"/>
                    <a:pt x="3704610" y="699567"/>
                  </a:cubicBezTo>
                  <a:lnTo>
                    <a:pt x="3710880" y="690343"/>
                  </a:lnTo>
                  <a:lnTo>
                    <a:pt x="3422665" y="188490"/>
                  </a:lnTo>
                  <a:lnTo>
                    <a:pt x="3413010" y="190489"/>
                  </a:lnTo>
                  <a:cubicBezTo>
                    <a:pt x="3378334" y="190489"/>
                    <a:pt x="3347818" y="168642"/>
                    <a:pt x="3334728" y="138214"/>
                  </a:cubicBezTo>
                  <a:lnTo>
                    <a:pt x="3332455" y="127236"/>
                  </a:lnTo>
                  <a:close/>
                  <a:moveTo>
                    <a:pt x="2654752" y="0"/>
                  </a:moveTo>
                  <a:cubicBezTo>
                    <a:pt x="2689429" y="0"/>
                    <a:pt x="2719944" y="21845"/>
                    <a:pt x="2733034" y="52274"/>
                  </a:cubicBezTo>
                  <a:lnTo>
                    <a:pt x="2738694" y="79611"/>
                  </a:lnTo>
                  <a:lnTo>
                    <a:pt x="3333155" y="79611"/>
                  </a:lnTo>
                  <a:lnTo>
                    <a:pt x="3334728" y="71838"/>
                  </a:lnTo>
                  <a:cubicBezTo>
                    <a:pt x="3347818" y="41149"/>
                    <a:pt x="3378334" y="20343"/>
                    <a:pt x="3413010" y="20343"/>
                  </a:cubicBezTo>
                  <a:cubicBezTo>
                    <a:pt x="3459246" y="20343"/>
                    <a:pt x="3498083" y="59180"/>
                    <a:pt x="3498083" y="105416"/>
                  </a:cubicBezTo>
                  <a:cubicBezTo>
                    <a:pt x="3498083" y="128533"/>
                    <a:pt x="3488373" y="149801"/>
                    <a:pt x="3472885" y="165290"/>
                  </a:cubicBezTo>
                  <a:lnTo>
                    <a:pt x="3466747" y="169463"/>
                  </a:lnTo>
                  <a:lnTo>
                    <a:pt x="3746622" y="656444"/>
                  </a:lnTo>
                  <a:lnTo>
                    <a:pt x="3750094" y="654083"/>
                  </a:lnTo>
                  <a:cubicBezTo>
                    <a:pt x="3760237" y="649720"/>
                    <a:pt x="3771333" y="647293"/>
                    <a:pt x="3782892" y="647293"/>
                  </a:cubicBezTo>
                  <a:cubicBezTo>
                    <a:pt x="3817569" y="647293"/>
                    <a:pt x="3848084" y="669138"/>
                    <a:pt x="3861174" y="699567"/>
                  </a:cubicBezTo>
                  <a:lnTo>
                    <a:pt x="3862501" y="705978"/>
                  </a:lnTo>
                  <a:lnTo>
                    <a:pt x="4427808" y="705978"/>
                  </a:lnTo>
                  <a:lnTo>
                    <a:pt x="4444287" y="681739"/>
                  </a:lnTo>
                  <a:cubicBezTo>
                    <a:pt x="4459776" y="666250"/>
                    <a:pt x="4481044" y="656541"/>
                    <a:pt x="4504162" y="656541"/>
                  </a:cubicBezTo>
                  <a:cubicBezTo>
                    <a:pt x="4550398" y="656541"/>
                    <a:pt x="4589235" y="695378"/>
                    <a:pt x="4589235" y="741614"/>
                  </a:cubicBezTo>
                  <a:cubicBezTo>
                    <a:pt x="4589235" y="753173"/>
                    <a:pt x="4586807" y="764269"/>
                    <a:pt x="4582444" y="774412"/>
                  </a:cubicBezTo>
                  <a:lnTo>
                    <a:pt x="4571497" y="790515"/>
                  </a:lnTo>
                  <a:lnTo>
                    <a:pt x="4857749" y="1288593"/>
                  </a:lnTo>
                  <a:lnTo>
                    <a:pt x="4864798" y="1287189"/>
                  </a:lnTo>
                  <a:cubicBezTo>
                    <a:pt x="4899475" y="1287189"/>
                    <a:pt x="4929990" y="1309035"/>
                    <a:pt x="4943080" y="1339464"/>
                  </a:cubicBezTo>
                  <a:lnTo>
                    <a:pt x="4944322" y="1345464"/>
                  </a:lnTo>
                  <a:lnTo>
                    <a:pt x="5528171" y="1345464"/>
                  </a:lnTo>
                  <a:lnTo>
                    <a:pt x="5533417" y="1319122"/>
                  </a:lnTo>
                  <a:cubicBezTo>
                    <a:pt x="5546073" y="1288693"/>
                    <a:pt x="5575895" y="1266847"/>
                    <a:pt x="5611959" y="1266847"/>
                  </a:cubicBezTo>
                  <a:cubicBezTo>
                    <a:pt x="5658193" y="1266847"/>
                    <a:pt x="5697032" y="1305684"/>
                    <a:pt x="5697032" y="1351920"/>
                  </a:cubicBezTo>
                  <a:cubicBezTo>
                    <a:pt x="5697032" y="1375037"/>
                    <a:pt x="5687322" y="1396306"/>
                    <a:pt x="5671833" y="1411794"/>
                  </a:cubicBezTo>
                  <a:lnTo>
                    <a:pt x="5663233" y="1417641"/>
                  </a:lnTo>
                  <a:lnTo>
                    <a:pt x="5948348" y="1913741"/>
                  </a:lnTo>
                  <a:lnTo>
                    <a:pt x="5949726" y="1912826"/>
                  </a:lnTo>
                  <a:cubicBezTo>
                    <a:pt x="5959869" y="1908608"/>
                    <a:pt x="5970966" y="1906296"/>
                    <a:pt x="5982524" y="1906296"/>
                  </a:cubicBezTo>
                  <a:cubicBezTo>
                    <a:pt x="6028760" y="1906296"/>
                    <a:pt x="6067597" y="1945133"/>
                    <a:pt x="6067597" y="1991369"/>
                  </a:cubicBezTo>
                  <a:cubicBezTo>
                    <a:pt x="6067597" y="2037602"/>
                    <a:pt x="6028760" y="2076441"/>
                    <a:pt x="5982524" y="2076441"/>
                  </a:cubicBezTo>
                  <a:lnTo>
                    <a:pt x="5965562" y="2072929"/>
                  </a:lnTo>
                  <a:lnTo>
                    <a:pt x="5670999" y="2583996"/>
                  </a:lnTo>
                  <a:lnTo>
                    <a:pt x="5673596" y="2587817"/>
                  </a:lnTo>
                  <a:cubicBezTo>
                    <a:pt x="5677959" y="2597959"/>
                    <a:pt x="5680387" y="2609056"/>
                    <a:pt x="5680387" y="2620615"/>
                  </a:cubicBezTo>
                  <a:cubicBezTo>
                    <a:pt x="5680387" y="2666849"/>
                    <a:pt x="5641550" y="2705688"/>
                    <a:pt x="5595314" y="2705688"/>
                  </a:cubicBezTo>
                  <a:cubicBezTo>
                    <a:pt x="5572197" y="2705688"/>
                    <a:pt x="5550928" y="2695978"/>
                    <a:pt x="5535439" y="2680489"/>
                  </a:cubicBezTo>
                  <a:lnTo>
                    <a:pt x="5527927" y="2669439"/>
                  </a:lnTo>
                  <a:lnTo>
                    <a:pt x="4944357" y="2669439"/>
                  </a:lnTo>
                  <a:lnTo>
                    <a:pt x="4943080" y="2675606"/>
                  </a:lnTo>
                  <a:cubicBezTo>
                    <a:pt x="4929990" y="2706034"/>
                    <a:pt x="4899475" y="2727881"/>
                    <a:pt x="4864798" y="2727881"/>
                  </a:cubicBezTo>
                  <a:lnTo>
                    <a:pt x="4861531" y="2727204"/>
                  </a:lnTo>
                  <a:lnTo>
                    <a:pt x="4522913" y="3314707"/>
                  </a:lnTo>
                  <a:lnTo>
                    <a:pt x="3823916" y="3314707"/>
                  </a:lnTo>
                  <a:lnTo>
                    <a:pt x="3815027" y="3327783"/>
                  </a:lnTo>
                  <a:cubicBezTo>
                    <a:pt x="3799538" y="3343272"/>
                    <a:pt x="3778270" y="3352982"/>
                    <a:pt x="3755152" y="3352982"/>
                  </a:cubicBezTo>
                  <a:lnTo>
                    <a:pt x="3745625" y="3351009"/>
                  </a:lnTo>
                  <a:lnTo>
                    <a:pt x="3467168" y="3834133"/>
                  </a:lnTo>
                  <a:lnTo>
                    <a:pt x="3471699" y="3835071"/>
                  </a:lnTo>
                  <a:cubicBezTo>
                    <a:pt x="3502128" y="3848161"/>
                    <a:pt x="3523975" y="3878676"/>
                    <a:pt x="3523975" y="3913353"/>
                  </a:cubicBezTo>
                  <a:cubicBezTo>
                    <a:pt x="3523975" y="3959587"/>
                    <a:pt x="3485136" y="3998426"/>
                    <a:pt x="3438902" y="3998426"/>
                  </a:cubicBezTo>
                  <a:cubicBezTo>
                    <a:pt x="3404224" y="3998426"/>
                    <a:pt x="3373710" y="3976579"/>
                    <a:pt x="3360619" y="3946151"/>
                  </a:cubicBezTo>
                  <a:lnTo>
                    <a:pt x="3356127" y="3924455"/>
                  </a:lnTo>
                  <a:lnTo>
                    <a:pt x="2756020" y="3924455"/>
                  </a:lnTo>
                  <a:lnTo>
                    <a:pt x="2751528" y="3946151"/>
                  </a:lnTo>
                  <a:cubicBezTo>
                    <a:pt x="2738438" y="3976579"/>
                    <a:pt x="2707923" y="3998426"/>
                    <a:pt x="2673246" y="3998426"/>
                  </a:cubicBezTo>
                  <a:cubicBezTo>
                    <a:pt x="2627011" y="3998426"/>
                    <a:pt x="2588173" y="3959587"/>
                    <a:pt x="2588173" y="3913353"/>
                  </a:cubicBezTo>
                  <a:cubicBezTo>
                    <a:pt x="2588173" y="3901794"/>
                    <a:pt x="2590600" y="3890697"/>
                    <a:pt x="2594964" y="3880555"/>
                  </a:cubicBezTo>
                  <a:lnTo>
                    <a:pt x="2613198" y="3853733"/>
                  </a:lnTo>
                  <a:lnTo>
                    <a:pt x="2321471" y="3348850"/>
                  </a:lnTo>
                  <a:lnTo>
                    <a:pt x="2301516" y="3352982"/>
                  </a:lnTo>
                  <a:cubicBezTo>
                    <a:pt x="2278398" y="3352982"/>
                    <a:pt x="2257129" y="3343272"/>
                    <a:pt x="2241641" y="3327783"/>
                  </a:cubicBezTo>
                  <a:lnTo>
                    <a:pt x="2232751" y="3314707"/>
                  </a:lnTo>
                  <a:lnTo>
                    <a:pt x="1657144" y="3314707"/>
                  </a:lnTo>
                  <a:lnTo>
                    <a:pt x="1641969" y="3337029"/>
                  </a:lnTo>
                  <a:cubicBezTo>
                    <a:pt x="1626481" y="3352518"/>
                    <a:pt x="1605212" y="3362228"/>
                    <a:pt x="1582094" y="3362228"/>
                  </a:cubicBezTo>
                  <a:cubicBezTo>
                    <a:pt x="1535860" y="3362228"/>
                    <a:pt x="1497021" y="3323389"/>
                    <a:pt x="1497021" y="3277155"/>
                  </a:cubicBezTo>
                  <a:cubicBezTo>
                    <a:pt x="1497021" y="3265134"/>
                    <a:pt x="1499448" y="3253806"/>
                    <a:pt x="1503812" y="3243577"/>
                  </a:cubicBezTo>
                  <a:lnTo>
                    <a:pt x="1504541" y="3242508"/>
                  </a:lnTo>
                  <a:lnTo>
                    <a:pt x="1205513" y="2724990"/>
                  </a:lnTo>
                  <a:lnTo>
                    <a:pt x="1187193" y="2722142"/>
                  </a:lnTo>
                  <a:cubicBezTo>
                    <a:pt x="1163368" y="2714571"/>
                    <a:pt x="1143748" y="2696577"/>
                    <a:pt x="1133930" y="2673756"/>
                  </a:cubicBezTo>
                  <a:lnTo>
                    <a:pt x="1133036" y="2669439"/>
                  </a:lnTo>
                  <a:lnTo>
                    <a:pt x="546121" y="2669439"/>
                  </a:lnTo>
                  <a:lnTo>
                    <a:pt x="532323" y="2689735"/>
                  </a:lnTo>
                  <a:cubicBezTo>
                    <a:pt x="516834" y="2705224"/>
                    <a:pt x="495567" y="2714934"/>
                    <a:pt x="472448" y="2714934"/>
                  </a:cubicBezTo>
                  <a:cubicBezTo>
                    <a:pt x="426214" y="2714934"/>
                    <a:pt x="387375" y="2676095"/>
                    <a:pt x="387375" y="2629861"/>
                  </a:cubicBezTo>
                  <a:cubicBezTo>
                    <a:pt x="387375" y="2617840"/>
                    <a:pt x="389803" y="2606512"/>
                    <a:pt x="394166" y="2596283"/>
                  </a:cubicBezTo>
                  <a:lnTo>
                    <a:pt x="400111" y="2587565"/>
                  </a:lnTo>
                  <a:lnTo>
                    <a:pt x="119272" y="2101524"/>
                  </a:lnTo>
                  <a:lnTo>
                    <a:pt x="117871" y="2102476"/>
                  </a:lnTo>
                  <a:cubicBezTo>
                    <a:pt x="107729" y="2106839"/>
                    <a:pt x="96632" y="2109267"/>
                    <a:pt x="85073" y="2109267"/>
                  </a:cubicBezTo>
                  <a:cubicBezTo>
                    <a:pt x="38839" y="2109267"/>
                    <a:pt x="0" y="2070428"/>
                    <a:pt x="0" y="2024194"/>
                  </a:cubicBezTo>
                  <a:cubicBezTo>
                    <a:pt x="0" y="1976109"/>
                    <a:pt x="38839" y="1939121"/>
                    <a:pt x="85073" y="1939121"/>
                  </a:cubicBezTo>
                  <a:lnTo>
                    <a:pt x="103219" y="1942878"/>
                  </a:lnTo>
                  <a:lnTo>
                    <a:pt x="404405" y="1420121"/>
                  </a:lnTo>
                  <a:lnTo>
                    <a:pt x="394166" y="1405060"/>
                  </a:lnTo>
                  <a:cubicBezTo>
                    <a:pt x="389803" y="1394917"/>
                    <a:pt x="387375" y="1383821"/>
                    <a:pt x="387375" y="1372262"/>
                  </a:cubicBezTo>
                  <a:cubicBezTo>
                    <a:pt x="387375" y="1324178"/>
                    <a:pt x="426214" y="1287189"/>
                    <a:pt x="472448" y="1287189"/>
                  </a:cubicBezTo>
                  <a:cubicBezTo>
                    <a:pt x="507125" y="1287189"/>
                    <a:pt x="537640" y="1309035"/>
                    <a:pt x="550730" y="1339464"/>
                  </a:cubicBezTo>
                  <a:lnTo>
                    <a:pt x="551972" y="1345464"/>
                  </a:lnTo>
                  <a:lnTo>
                    <a:pt x="1116914" y="1345464"/>
                  </a:lnTo>
                  <a:lnTo>
                    <a:pt x="1116043" y="1342672"/>
                  </a:lnTo>
                  <a:cubicBezTo>
                    <a:pt x="1116043" y="1296435"/>
                    <a:pt x="1153031" y="1257599"/>
                    <a:pt x="1201116" y="1257599"/>
                  </a:cubicBezTo>
                  <a:lnTo>
                    <a:pt x="1225529" y="1262653"/>
                  </a:lnTo>
                  <a:lnTo>
                    <a:pt x="1509279" y="770162"/>
                  </a:lnTo>
                  <a:lnTo>
                    <a:pt x="1494566" y="748520"/>
                  </a:lnTo>
                  <a:cubicBezTo>
                    <a:pt x="1490202" y="738377"/>
                    <a:pt x="1487775" y="727281"/>
                    <a:pt x="1487775" y="715722"/>
                  </a:cubicBezTo>
                  <a:cubicBezTo>
                    <a:pt x="1487775" y="667637"/>
                    <a:pt x="1526614" y="630649"/>
                    <a:pt x="1572848" y="630649"/>
                  </a:cubicBezTo>
                  <a:cubicBezTo>
                    <a:pt x="1607525" y="630649"/>
                    <a:pt x="1638040" y="652495"/>
                    <a:pt x="1651130" y="682924"/>
                  </a:cubicBezTo>
                  <a:lnTo>
                    <a:pt x="1655904" y="705978"/>
                  </a:lnTo>
                  <a:lnTo>
                    <a:pt x="2252137" y="705978"/>
                  </a:lnTo>
                  <a:lnTo>
                    <a:pt x="2258422" y="685130"/>
                  </a:lnTo>
                  <a:cubicBezTo>
                    <a:pt x="2267460" y="671530"/>
                    <a:pt x="2280333" y="660629"/>
                    <a:pt x="2295678" y="654084"/>
                  </a:cubicBezTo>
                  <a:lnTo>
                    <a:pt x="2326693" y="647811"/>
                  </a:lnTo>
                  <a:lnTo>
                    <a:pt x="2610356" y="155470"/>
                  </a:lnTo>
                  <a:lnTo>
                    <a:pt x="2594877" y="144947"/>
                  </a:lnTo>
                  <a:cubicBezTo>
                    <a:pt x="2579388" y="129458"/>
                    <a:pt x="2569679" y="108190"/>
                    <a:pt x="2569679" y="85072"/>
                  </a:cubicBezTo>
                  <a:cubicBezTo>
                    <a:pt x="2569679" y="38836"/>
                    <a:pt x="2608517" y="0"/>
                    <a:pt x="2654752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F52D0-5D87-405E-BA65-56AF9A3D3B55}"/>
              </a:ext>
            </a:extLst>
          </p:cNvPr>
          <p:cNvGrpSpPr/>
          <p:nvPr/>
        </p:nvGrpSpPr>
        <p:grpSpPr>
          <a:xfrm>
            <a:off x="6732799" y="2953682"/>
            <a:ext cx="5008415" cy="3195938"/>
            <a:chOff x="4098364" y="1571764"/>
            <a:chExt cx="7301609" cy="4397082"/>
          </a:xfrm>
        </p:grpSpPr>
        <p:grpSp>
          <p:nvGrpSpPr>
            <p:cNvPr id="20" name="Graphic 55">
              <a:extLst>
                <a:ext uri="{FF2B5EF4-FFF2-40B4-BE49-F238E27FC236}">
                  <a16:creationId xmlns:a16="http://schemas.microsoft.com/office/drawing/2014/main" id="{07BE0110-21CB-4784-9B73-FEE3B5C2DEA1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8DDAAD3-86AB-4285-B5F7-C45BFBCFD756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5EB9123-3753-4506-8222-5AE88DB42380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C465DD1-D51B-44F8-9FAB-02FD1D91A351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7C2D32A-B04B-46BB-805A-C60E1D827259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D4A462-4BB3-4A05-9E71-1E9AC4BB6AEC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CA2D96-E508-47C2-A9EF-895D686523AD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4323EA9-46E0-44C7-A679-35CF00964FC7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F89EF9-240A-4E3A-A2A1-1AD7BE777947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D319BF-502F-4B01-9A50-925E0BA06648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B61CDEF-C35C-4A53-902B-B6F3C170EF74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F0D9B5-C0C4-4BA7-9966-F3F2A3253E25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23B2B87-AA1B-44D3-97FF-C682904E26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EE46983-336E-4100-B102-BEAB82823F7D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5FE1EE9-7098-4FF1-B9EC-804DE3F15399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D32BD3-87FC-4E1C-BF31-706ADE045D34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accent3">
                <a:lumMod val="50000"/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F99F9A-9A87-4190-84E4-3DCE83F28BAB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58BB07-BFB4-4E82-AE43-F161D2204CA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39CE0CB-EC42-4597-97A4-19C220DAE374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60ECCDE-F1ED-434F-878B-DC8999730C36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210918-F9C4-40DF-BD45-1AB90F6476C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4D4A0BB-C66A-4126-B48A-13B49C831FF6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D2BACFF-8116-4135-8532-A217259F7D39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C852A78-743F-4E84-9C43-D529C350950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6AF0ED0-7BEC-4D26-961A-A3BFFC01F6ED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E7F9931-CBA5-4004-87EB-0F7AFC1B6455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CF0A894-797C-4988-B19B-81CBD533CD91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71E387C-4FC3-44EF-828B-747F9B7B6658}"/>
              </a:ext>
            </a:extLst>
          </p:cNvPr>
          <p:cNvGrpSpPr/>
          <p:nvPr/>
        </p:nvGrpSpPr>
        <p:grpSpPr>
          <a:xfrm flipH="1">
            <a:off x="8130793" y="1700613"/>
            <a:ext cx="2462973" cy="3729676"/>
            <a:chOff x="6277020" y="2139413"/>
            <a:chExt cx="3233993" cy="4457995"/>
          </a:xfrm>
        </p:grpSpPr>
        <p:grpSp>
          <p:nvGrpSpPr>
            <p:cNvPr id="48" name="Graphic 71">
              <a:extLst>
                <a:ext uri="{FF2B5EF4-FFF2-40B4-BE49-F238E27FC236}">
                  <a16:creationId xmlns:a16="http://schemas.microsoft.com/office/drawing/2014/main" id="{DF80A0B7-CB98-4DD3-A51A-564BA46DFC73}"/>
                </a:ext>
              </a:extLst>
            </p:cNvPr>
            <p:cNvGrpSpPr/>
            <p:nvPr/>
          </p:nvGrpSpPr>
          <p:grpSpPr>
            <a:xfrm>
              <a:off x="6277020" y="2139413"/>
              <a:ext cx="3233993" cy="4457995"/>
              <a:chOff x="6277020" y="2139413"/>
              <a:chExt cx="3233993" cy="4457995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A53B31C-3B02-4E7D-8DD1-D1E04D3C1898}"/>
                  </a:ext>
                </a:extLst>
              </p:cNvPr>
              <p:cNvSpPr/>
              <p:nvPr/>
            </p:nvSpPr>
            <p:spPr>
              <a:xfrm>
                <a:off x="7099360" y="2194466"/>
                <a:ext cx="1045418" cy="1664925"/>
              </a:xfrm>
              <a:custGeom>
                <a:avLst/>
                <a:gdLst>
                  <a:gd name="connsiteX0" fmla="*/ 1049314 w 1045418"/>
                  <a:gd name="connsiteY0" fmla="*/ 736645 h 1664925"/>
                  <a:gd name="connsiteX1" fmla="*/ 1001399 w 1045418"/>
                  <a:gd name="connsiteY1" fmla="*/ 335418 h 1664925"/>
                  <a:gd name="connsiteX2" fmla="*/ 836358 w 1045418"/>
                  <a:gd name="connsiteY2" fmla="*/ 106490 h 1664925"/>
                  <a:gd name="connsiteX3" fmla="*/ 543544 w 1045418"/>
                  <a:gd name="connsiteY3" fmla="*/ 497 h 1664925"/>
                  <a:gd name="connsiteX4" fmla="*/ 128765 w 1045418"/>
                  <a:gd name="connsiteY4" fmla="*/ 108910 h 1664925"/>
                  <a:gd name="connsiteX5" fmla="*/ 2444 w 1045418"/>
                  <a:gd name="connsiteY5" fmla="*/ 524174 h 1664925"/>
                  <a:gd name="connsiteX6" fmla="*/ 20835 w 1045418"/>
                  <a:gd name="connsiteY6" fmla="*/ 860063 h 1664925"/>
                  <a:gd name="connsiteX7" fmla="*/ 76978 w 1045418"/>
                  <a:gd name="connsiteY7" fmla="*/ 1026555 h 1664925"/>
                  <a:gd name="connsiteX8" fmla="*/ 139897 w 1045418"/>
                  <a:gd name="connsiteY8" fmla="*/ 1157233 h 1664925"/>
                  <a:gd name="connsiteX9" fmla="*/ 170872 w 1045418"/>
                  <a:gd name="connsiteY9" fmla="*/ 1224023 h 1664925"/>
                  <a:gd name="connsiteX10" fmla="*/ 160708 w 1045418"/>
                  <a:gd name="connsiteY10" fmla="*/ 1293718 h 1664925"/>
                  <a:gd name="connsiteX11" fmla="*/ 162644 w 1045418"/>
                  <a:gd name="connsiteY11" fmla="*/ 1344537 h 1664925"/>
                  <a:gd name="connsiteX12" fmla="*/ 628727 w 1045418"/>
                  <a:gd name="connsiteY12" fmla="*/ 1667358 h 1664925"/>
                  <a:gd name="connsiteX13" fmla="*/ 641794 w 1045418"/>
                  <a:gd name="connsiteY13" fmla="*/ 1667842 h 1664925"/>
                  <a:gd name="connsiteX14" fmla="*/ 709069 w 1045418"/>
                  <a:gd name="connsiteY14" fmla="*/ 1660098 h 1664925"/>
                  <a:gd name="connsiteX15" fmla="*/ 816999 w 1045418"/>
                  <a:gd name="connsiteY15" fmla="*/ 1529905 h 1664925"/>
                  <a:gd name="connsiteX16" fmla="*/ 812643 w 1045418"/>
                  <a:gd name="connsiteY16" fmla="*/ 1453434 h 1664925"/>
                  <a:gd name="connsiteX17" fmla="*/ 826195 w 1045418"/>
                  <a:gd name="connsiteY17" fmla="*/ 1341149 h 1664925"/>
                  <a:gd name="connsiteX18" fmla="*/ 826195 w 1045418"/>
                  <a:gd name="connsiteY18" fmla="*/ 1341149 h 1664925"/>
                  <a:gd name="connsiteX19" fmla="*/ 826195 w 1045418"/>
                  <a:gd name="connsiteY19" fmla="*/ 1341149 h 1664925"/>
                  <a:gd name="connsiteX20" fmla="*/ 891533 w 1045418"/>
                  <a:gd name="connsiteY20" fmla="*/ 1252579 h 1664925"/>
                  <a:gd name="connsiteX21" fmla="*/ 987363 w 1045418"/>
                  <a:gd name="connsiteY21" fmla="*/ 1030911 h 1664925"/>
                  <a:gd name="connsiteX22" fmla="*/ 996559 w 1045418"/>
                  <a:gd name="connsiteY22" fmla="*/ 986868 h 1664925"/>
                  <a:gd name="connsiteX23" fmla="*/ 998011 w 1045418"/>
                  <a:gd name="connsiteY23" fmla="*/ 975252 h 1664925"/>
                  <a:gd name="connsiteX24" fmla="*/ 1049314 w 1045418"/>
                  <a:gd name="connsiteY24" fmla="*/ 736645 h 166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45418" h="1664925">
                    <a:moveTo>
                      <a:pt x="1049314" y="736645"/>
                    </a:moveTo>
                    <a:cubicBezTo>
                      <a:pt x="1050282" y="669855"/>
                      <a:pt x="1033826" y="406080"/>
                      <a:pt x="1001399" y="335418"/>
                    </a:cubicBezTo>
                    <a:cubicBezTo>
                      <a:pt x="989299" y="309282"/>
                      <a:pt x="862010" y="119558"/>
                      <a:pt x="836358" y="106490"/>
                    </a:cubicBezTo>
                    <a:cubicBezTo>
                      <a:pt x="732301" y="51800"/>
                      <a:pt x="641310" y="1949"/>
                      <a:pt x="543544" y="497"/>
                    </a:cubicBezTo>
                    <a:cubicBezTo>
                      <a:pt x="462234" y="-955"/>
                      <a:pt x="236211" y="-6279"/>
                      <a:pt x="128765" y="108910"/>
                    </a:cubicBezTo>
                    <a:cubicBezTo>
                      <a:pt x="94402" y="146178"/>
                      <a:pt x="16963" y="407532"/>
                      <a:pt x="2444" y="524174"/>
                    </a:cubicBezTo>
                    <a:cubicBezTo>
                      <a:pt x="-7236" y="622424"/>
                      <a:pt x="14543" y="769557"/>
                      <a:pt x="20835" y="860063"/>
                    </a:cubicBezTo>
                    <a:cubicBezTo>
                      <a:pt x="23739" y="901202"/>
                      <a:pt x="74074" y="1016876"/>
                      <a:pt x="76978" y="1026555"/>
                    </a:cubicBezTo>
                    <a:cubicBezTo>
                      <a:pt x="78430" y="1028491"/>
                      <a:pt x="139897" y="1157233"/>
                      <a:pt x="139897" y="1157233"/>
                    </a:cubicBezTo>
                    <a:cubicBezTo>
                      <a:pt x="148125" y="1166428"/>
                      <a:pt x="169420" y="1222087"/>
                      <a:pt x="170872" y="1224023"/>
                    </a:cubicBezTo>
                    <a:cubicBezTo>
                      <a:pt x="163128" y="1258870"/>
                      <a:pt x="163612" y="1279198"/>
                      <a:pt x="160708" y="1293718"/>
                    </a:cubicBezTo>
                    <a:cubicBezTo>
                      <a:pt x="158288" y="1312109"/>
                      <a:pt x="141833" y="1330017"/>
                      <a:pt x="162644" y="1344537"/>
                    </a:cubicBezTo>
                    <a:cubicBezTo>
                      <a:pt x="182004" y="1358088"/>
                      <a:pt x="620499" y="1665906"/>
                      <a:pt x="628727" y="1667358"/>
                    </a:cubicBezTo>
                    <a:cubicBezTo>
                      <a:pt x="634050" y="1669294"/>
                      <a:pt x="638406" y="1669294"/>
                      <a:pt x="641794" y="1667842"/>
                    </a:cubicBezTo>
                    <a:cubicBezTo>
                      <a:pt x="652926" y="1670262"/>
                      <a:pt x="690193" y="1660098"/>
                      <a:pt x="709069" y="1660098"/>
                    </a:cubicBezTo>
                    <a:cubicBezTo>
                      <a:pt x="720685" y="1660098"/>
                      <a:pt x="801027" y="1551200"/>
                      <a:pt x="816999" y="1529905"/>
                    </a:cubicBezTo>
                    <a:cubicBezTo>
                      <a:pt x="812643" y="1499414"/>
                      <a:pt x="813127" y="1493606"/>
                      <a:pt x="812643" y="1453434"/>
                    </a:cubicBezTo>
                    <a:cubicBezTo>
                      <a:pt x="811675" y="1415683"/>
                      <a:pt x="801995" y="1375996"/>
                      <a:pt x="826195" y="1341149"/>
                    </a:cubicBezTo>
                    <a:cubicBezTo>
                      <a:pt x="826195" y="1341149"/>
                      <a:pt x="826195" y="1341149"/>
                      <a:pt x="826195" y="1341149"/>
                    </a:cubicBezTo>
                    <a:cubicBezTo>
                      <a:pt x="826195" y="1341149"/>
                      <a:pt x="826195" y="1341149"/>
                      <a:pt x="826195" y="1341149"/>
                    </a:cubicBezTo>
                    <a:cubicBezTo>
                      <a:pt x="831518" y="1332921"/>
                      <a:pt x="880885" y="1264194"/>
                      <a:pt x="891533" y="1252579"/>
                    </a:cubicBezTo>
                    <a:cubicBezTo>
                      <a:pt x="935092" y="1183852"/>
                      <a:pt x="969939" y="1110770"/>
                      <a:pt x="987363" y="1030911"/>
                    </a:cubicBezTo>
                    <a:cubicBezTo>
                      <a:pt x="989783" y="1015908"/>
                      <a:pt x="992687" y="1001388"/>
                      <a:pt x="996559" y="986868"/>
                    </a:cubicBezTo>
                    <a:cubicBezTo>
                      <a:pt x="997527" y="982996"/>
                      <a:pt x="998011" y="979124"/>
                      <a:pt x="998011" y="975252"/>
                    </a:cubicBezTo>
                    <a:cubicBezTo>
                      <a:pt x="1005271" y="937501"/>
                      <a:pt x="1043506" y="800048"/>
                      <a:pt x="1049314" y="73664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286DA2D-AD2E-409F-B747-A8DA26A8C503}"/>
                  </a:ext>
                </a:extLst>
              </p:cNvPr>
              <p:cNvSpPr/>
              <p:nvPr/>
            </p:nvSpPr>
            <p:spPr>
              <a:xfrm>
                <a:off x="7251736" y="3408810"/>
                <a:ext cx="648547" cy="450111"/>
              </a:xfrm>
              <a:custGeom>
                <a:avLst/>
                <a:gdLst>
                  <a:gd name="connsiteX0" fmla="*/ 20917 w 648546"/>
                  <a:gd name="connsiteY0" fmla="*/ 0 h 450110"/>
                  <a:gd name="connsiteX1" fmla="*/ 76092 w 648546"/>
                  <a:gd name="connsiteY1" fmla="*/ 67275 h 450110"/>
                  <a:gd name="connsiteX2" fmla="*/ 223709 w 648546"/>
                  <a:gd name="connsiteY2" fmla="*/ 193596 h 450110"/>
                  <a:gd name="connsiteX3" fmla="*/ 359710 w 648546"/>
                  <a:gd name="connsiteY3" fmla="*/ 243447 h 450110"/>
                  <a:gd name="connsiteX4" fmla="*/ 631228 w 648546"/>
                  <a:gd name="connsiteY4" fmla="*/ 175204 h 450110"/>
                  <a:gd name="connsiteX5" fmla="*/ 650588 w 648546"/>
                  <a:gd name="connsiteY5" fmla="*/ 165524 h 450110"/>
                  <a:gd name="connsiteX6" fmla="*/ 505875 w 648546"/>
                  <a:gd name="connsiteY6" fmla="*/ 431719 h 450110"/>
                  <a:gd name="connsiteX7" fmla="*/ 476351 w 648546"/>
                  <a:gd name="connsiteY7" fmla="*/ 453014 h 450110"/>
                  <a:gd name="connsiteX8" fmla="*/ 10269 w 648546"/>
                  <a:gd name="connsiteY8" fmla="*/ 130193 h 450110"/>
                  <a:gd name="connsiteX9" fmla="*/ 8333 w 648546"/>
                  <a:gd name="connsiteY9" fmla="*/ 79374 h 450110"/>
                  <a:gd name="connsiteX10" fmla="*/ 20917 w 648546"/>
                  <a:gd name="connsiteY10" fmla="*/ 0 h 45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8546" h="450110">
                    <a:moveTo>
                      <a:pt x="20917" y="0"/>
                    </a:moveTo>
                    <a:cubicBezTo>
                      <a:pt x="40760" y="25167"/>
                      <a:pt x="64960" y="53723"/>
                      <a:pt x="76092" y="67275"/>
                    </a:cubicBezTo>
                    <a:cubicBezTo>
                      <a:pt x="124975" y="126321"/>
                      <a:pt x="162726" y="148101"/>
                      <a:pt x="223709" y="193596"/>
                    </a:cubicBezTo>
                    <a:cubicBezTo>
                      <a:pt x="262912" y="222635"/>
                      <a:pt x="309375" y="237155"/>
                      <a:pt x="359710" y="243447"/>
                    </a:cubicBezTo>
                    <a:cubicBezTo>
                      <a:pt x="459412" y="255063"/>
                      <a:pt x="547498" y="224571"/>
                      <a:pt x="631228" y="175204"/>
                    </a:cubicBezTo>
                    <a:cubicBezTo>
                      <a:pt x="637520" y="171332"/>
                      <a:pt x="644296" y="168428"/>
                      <a:pt x="650588" y="165524"/>
                    </a:cubicBezTo>
                    <a:cubicBezTo>
                      <a:pt x="634132" y="199888"/>
                      <a:pt x="550886" y="352345"/>
                      <a:pt x="505875" y="431719"/>
                    </a:cubicBezTo>
                    <a:cubicBezTo>
                      <a:pt x="498131" y="445755"/>
                      <a:pt x="493775" y="458822"/>
                      <a:pt x="476351" y="453014"/>
                    </a:cubicBezTo>
                    <a:cubicBezTo>
                      <a:pt x="468124" y="451563"/>
                      <a:pt x="29629" y="143745"/>
                      <a:pt x="10269" y="130193"/>
                    </a:cubicBezTo>
                    <a:cubicBezTo>
                      <a:pt x="-10543" y="115674"/>
                      <a:pt x="6397" y="97766"/>
                      <a:pt x="8333" y="79374"/>
                    </a:cubicBezTo>
                    <a:cubicBezTo>
                      <a:pt x="11721" y="62919"/>
                      <a:pt x="16561" y="46463"/>
                      <a:pt x="2091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C937369-B9B6-4268-A219-213E6BFC85A0}"/>
                  </a:ext>
                </a:extLst>
              </p:cNvPr>
              <p:cNvSpPr/>
              <p:nvPr/>
            </p:nvSpPr>
            <p:spPr>
              <a:xfrm>
                <a:off x="8924727" y="6462742"/>
                <a:ext cx="14520" cy="43559"/>
              </a:xfrm>
              <a:custGeom>
                <a:avLst/>
                <a:gdLst>
                  <a:gd name="connsiteX0" fmla="*/ 10915 w 14519"/>
                  <a:gd name="connsiteY0" fmla="*/ 45539 h 43559"/>
                  <a:gd name="connsiteX1" fmla="*/ 751 w 14519"/>
                  <a:gd name="connsiteY1" fmla="*/ 13112 h 43559"/>
                  <a:gd name="connsiteX2" fmla="*/ 6075 w 14519"/>
                  <a:gd name="connsiteY2" fmla="*/ 1012 h 43559"/>
                  <a:gd name="connsiteX3" fmla="*/ 12366 w 14519"/>
                  <a:gd name="connsiteY3" fmla="*/ 528 h 43559"/>
                  <a:gd name="connsiteX4" fmla="*/ 13819 w 14519"/>
                  <a:gd name="connsiteY4" fmla="*/ 13595 h 43559"/>
                  <a:gd name="connsiteX5" fmla="*/ 10915 w 14519"/>
                  <a:gd name="connsiteY5" fmla="*/ 45539 h 4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19" h="43559">
                    <a:moveTo>
                      <a:pt x="10915" y="45539"/>
                    </a:moveTo>
                    <a:cubicBezTo>
                      <a:pt x="267" y="35859"/>
                      <a:pt x="5107" y="23275"/>
                      <a:pt x="751" y="13112"/>
                    </a:cubicBezTo>
                    <a:cubicBezTo>
                      <a:pt x="-1669" y="8272"/>
                      <a:pt x="2203" y="3916"/>
                      <a:pt x="6075" y="1012"/>
                    </a:cubicBezTo>
                    <a:cubicBezTo>
                      <a:pt x="7527" y="44"/>
                      <a:pt x="11399" y="-440"/>
                      <a:pt x="12366" y="528"/>
                    </a:cubicBezTo>
                    <a:cubicBezTo>
                      <a:pt x="15754" y="4399"/>
                      <a:pt x="17691" y="10207"/>
                      <a:pt x="13819" y="13595"/>
                    </a:cubicBezTo>
                    <a:cubicBezTo>
                      <a:pt x="2203" y="23275"/>
                      <a:pt x="21079" y="34407"/>
                      <a:pt x="10915" y="45539"/>
                    </a:cubicBezTo>
                    <a:close/>
                  </a:path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24FB7AA-7913-4736-94C2-45AE3EE816F8}"/>
                  </a:ext>
                </a:extLst>
              </p:cNvPr>
              <p:cNvSpPr/>
              <p:nvPr/>
            </p:nvSpPr>
            <p:spPr>
              <a:xfrm>
                <a:off x="8902315" y="6372764"/>
                <a:ext cx="14520" cy="24199"/>
              </a:xfrm>
              <a:custGeom>
                <a:avLst/>
                <a:gdLst>
                  <a:gd name="connsiteX0" fmla="*/ 5739 w 14519"/>
                  <a:gd name="connsiteY0" fmla="*/ 0 h 24199"/>
                  <a:gd name="connsiteX1" fmla="*/ 15903 w 14519"/>
                  <a:gd name="connsiteY1" fmla="*/ 16940 h 24199"/>
                  <a:gd name="connsiteX2" fmla="*/ 11063 w 14519"/>
                  <a:gd name="connsiteY2" fmla="*/ 28072 h 24199"/>
                  <a:gd name="connsiteX3" fmla="*/ 899 w 14519"/>
                  <a:gd name="connsiteY3" fmla="*/ 11616 h 24199"/>
                  <a:gd name="connsiteX4" fmla="*/ 5739 w 14519"/>
                  <a:gd name="connsiteY4" fmla="*/ 0 h 2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19" h="24199">
                    <a:moveTo>
                      <a:pt x="5739" y="0"/>
                    </a:moveTo>
                    <a:cubicBezTo>
                      <a:pt x="13967" y="2420"/>
                      <a:pt x="15419" y="9680"/>
                      <a:pt x="15903" y="16940"/>
                    </a:cubicBezTo>
                    <a:cubicBezTo>
                      <a:pt x="16387" y="20812"/>
                      <a:pt x="18807" y="28072"/>
                      <a:pt x="11063" y="28072"/>
                    </a:cubicBezTo>
                    <a:cubicBezTo>
                      <a:pt x="899" y="27587"/>
                      <a:pt x="2351" y="18392"/>
                      <a:pt x="899" y="11616"/>
                    </a:cubicBezTo>
                    <a:cubicBezTo>
                      <a:pt x="-553" y="6776"/>
                      <a:pt x="-1037" y="2420"/>
                      <a:pt x="5739" y="0"/>
                    </a:cubicBezTo>
                    <a:close/>
                  </a:path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09BC13C-33FC-4588-8A82-5F36121C6AB0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23ED4CD-2950-44AC-90B4-219913A2ABAD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F5D63A8-18A6-4AF1-9335-0C6364436645}"/>
                  </a:ext>
                </a:extLst>
              </p:cNvPr>
              <p:cNvSpPr/>
              <p:nvPr/>
            </p:nvSpPr>
            <p:spPr>
              <a:xfrm>
                <a:off x="8921980" y="6431327"/>
                <a:ext cx="4840" cy="19360"/>
              </a:xfrm>
              <a:custGeom>
                <a:avLst/>
                <a:gdLst>
                  <a:gd name="connsiteX0" fmla="*/ 3982 w 4839"/>
                  <a:gd name="connsiteY0" fmla="*/ 0 h 19359"/>
                  <a:gd name="connsiteX1" fmla="*/ 8338 w 4839"/>
                  <a:gd name="connsiteY1" fmla="*/ 19360 h 19359"/>
                  <a:gd name="connsiteX2" fmla="*/ 3982 w 4839"/>
                  <a:gd name="connsiteY2" fmla="*/ 0 h 1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39" h="19359">
                    <a:moveTo>
                      <a:pt x="3982" y="0"/>
                    </a:moveTo>
                    <a:cubicBezTo>
                      <a:pt x="5918" y="7744"/>
                      <a:pt x="10758" y="12584"/>
                      <a:pt x="8338" y="19360"/>
                    </a:cubicBezTo>
                    <a:cubicBezTo>
                      <a:pt x="110" y="15488"/>
                      <a:pt x="-3278" y="11132"/>
                      <a:pt x="3982" y="0"/>
                    </a:cubicBezTo>
                    <a:close/>
                  </a:path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18A1017-EA8B-492E-85AF-78A57BB0CEAE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6BB5707-5C50-4483-8EB3-CC85038EEB60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55A39C6-67EE-477C-80FA-B6944DDC8C6A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5F6B974-9482-4810-A417-674E6E0520F1}"/>
                  </a:ext>
                </a:extLst>
              </p:cNvPr>
              <p:cNvSpPr/>
              <p:nvPr/>
            </p:nvSpPr>
            <p:spPr>
              <a:xfrm>
                <a:off x="7171701" y="3473664"/>
                <a:ext cx="982500" cy="1432610"/>
              </a:xfrm>
              <a:custGeom>
                <a:avLst/>
                <a:gdLst>
                  <a:gd name="connsiteX0" fmla="*/ 774182 w 982499"/>
                  <a:gd name="connsiteY0" fmla="*/ 264742 h 1432610"/>
                  <a:gd name="connsiteX1" fmla="*/ 743690 w 982499"/>
                  <a:gd name="connsiteY1" fmla="*/ 246835 h 1432610"/>
                  <a:gd name="connsiteX2" fmla="*/ 673028 w 982499"/>
                  <a:gd name="connsiteY2" fmla="*/ 339277 h 1432610"/>
                  <a:gd name="connsiteX3" fmla="*/ 613497 w 982499"/>
                  <a:gd name="connsiteY3" fmla="*/ 375576 h 1432610"/>
                  <a:gd name="connsiteX4" fmla="*/ 569938 w 982499"/>
                  <a:gd name="connsiteY4" fmla="*/ 387676 h 1432610"/>
                  <a:gd name="connsiteX5" fmla="*/ 523959 w 982499"/>
                  <a:gd name="connsiteY5" fmla="*/ 367832 h 1432610"/>
                  <a:gd name="connsiteX6" fmla="*/ 203558 w 982499"/>
                  <a:gd name="connsiteY6" fmla="*/ 142777 h 1432610"/>
                  <a:gd name="connsiteX7" fmla="*/ 87884 w 982499"/>
                  <a:gd name="connsiteY7" fmla="*/ 59531 h 1432610"/>
                  <a:gd name="connsiteX8" fmla="*/ 80140 w 982499"/>
                  <a:gd name="connsiteY8" fmla="*/ 36783 h 1432610"/>
                  <a:gd name="connsiteX9" fmla="*/ 89820 w 982499"/>
                  <a:gd name="connsiteY9" fmla="*/ 0 h 1432610"/>
                  <a:gd name="connsiteX10" fmla="*/ 53521 w 982499"/>
                  <a:gd name="connsiteY10" fmla="*/ 27587 h 1432610"/>
                  <a:gd name="connsiteX11" fmla="*/ 29321 w 982499"/>
                  <a:gd name="connsiteY11" fmla="*/ 66307 h 1432610"/>
                  <a:gd name="connsiteX12" fmla="*/ 5122 w 982499"/>
                  <a:gd name="connsiteY12" fmla="*/ 158265 h 1432610"/>
                  <a:gd name="connsiteX13" fmla="*/ 394250 w 982499"/>
                  <a:gd name="connsiteY13" fmla="*/ 616119 h 1432610"/>
                  <a:gd name="connsiteX14" fmla="*/ 678836 w 982499"/>
                  <a:gd name="connsiteY14" fmla="*/ 999439 h 1432610"/>
                  <a:gd name="connsiteX15" fmla="*/ 982781 w 982499"/>
                  <a:gd name="connsiteY15" fmla="*/ 1436966 h 1432610"/>
                  <a:gd name="connsiteX16" fmla="*/ 889371 w 982499"/>
                  <a:gd name="connsiteY16" fmla="*/ 972820 h 1432610"/>
                  <a:gd name="connsiteX17" fmla="*/ 774182 w 982499"/>
                  <a:gd name="connsiteY17" fmla="*/ 264742 h 143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2499" h="1432610">
                    <a:moveTo>
                      <a:pt x="774182" y="264742"/>
                    </a:moveTo>
                    <a:cubicBezTo>
                      <a:pt x="772730" y="262806"/>
                      <a:pt x="755306" y="244899"/>
                      <a:pt x="743690" y="246835"/>
                    </a:cubicBezTo>
                    <a:cubicBezTo>
                      <a:pt x="720943" y="263775"/>
                      <a:pt x="675448" y="334921"/>
                      <a:pt x="673028" y="339277"/>
                    </a:cubicBezTo>
                    <a:cubicBezTo>
                      <a:pt x="660444" y="363476"/>
                      <a:pt x="643021" y="377028"/>
                      <a:pt x="613497" y="375576"/>
                    </a:cubicBezTo>
                    <a:cubicBezTo>
                      <a:pt x="598493" y="374608"/>
                      <a:pt x="583006" y="379448"/>
                      <a:pt x="569938" y="387676"/>
                    </a:cubicBezTo>
                    <a:cubicBezTo>
                      <a:pt x="565098" y="389128"/>
                      <a:pt x="532187" y="373640"/>
                      <a:pt x="523959" y="367832"/>
                    </a:cubicBezTo>
                    <a:cubicBezTo>
                      <a:pt x="516699" y="362992"/>
                      <a:pt x="256312" y="179076"/>
                      <a:pt x="203558" y="142777"/>
                    </a:cubicBezTo>
                    <a:cubicBezTo>
                      <a:pt x="203558" y="142777"/>
                      <a:pt x="108211" y="73083"/>
                      <a:pt x="87884" y="59531"/>
                    </a:cubicBezTo>
                    <a:cubicBezTo>
                      <a:pt x="79656" y="53723"/>
                      <a:pt x="77236" y="46947"/>
                      <a:pt x="80140" y="36783"/>
                    </a:cubicBezTo>
                    <a:cubicBezTo>
                      <a:pt x="82076" y="29039"/>
                      <a:pt x="101436" y="1452"/>
                      <a:pt x="89820" y="0"/>
                    </a:cubicBezTo>
                    <a:cubicBezTo>
                      <a:pt x="86432" y="0"/>
                      <a:pt x="63200" y="22747"/>
                      <a:pt x="53521" y="27587"/>
                    </a:cubicBezTo>
                    <a:cubicBezTo>
                      <a:pt x="39485" y="36783"/>
                      <a:pt x="34645" y="51787"/>
                      <a:pt x="29321" y="66307"/>
                    </a:cubicBezTo>
                    <a:cubicBezTo>
                      <a:pt x="27385" y="80342"/>
                      <a:pt x="-14238" y="137937"/>
                      <a:pt x="5122" y="158265"/>
                    </a:cubicBezTo>
                    <a:cubicBezTo>
                      <a:pt x="136283" y="296202"/>
                      <a:pt x="264540" y="477214"/>
                      <a:pt x="394250" y="616119"/>
                    </a:cubicBezTo>
                    <a:cubicBezTo>
                      <a:pt x="461040" y="687266"/>
                      <a:pt x="648828" y="955396"/>
                      <a:pt x="678836" y="999439"/>
                    </a:cubicBezTo>
                    <a:cubicBezTo>
                      <a:pt x="683676" y="999439"/>
                      <a:pt x="929058" y="1381791"/>
                      <a:pt x="982781" y="1436966"/>
                    </a:cubicBezTo>
                    <a:cubicBezTo>
                      <a:pt x="950354" y="1229334"/>
                      <a:pt x="888403" y="974272"/>
                      <a:pt x="889371" y="972820"/>
                    </a:cubicBezTo>
                    <a:cubicBezTo>
                      <a:pt x="890339" y="950072"/>
                      <a:pt x="780474" y="346537"/>
                      <a:pt x="774182" y="26474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1E69BB9-0438-4010-929F-9A7185E6BE63}"/>
                  </a:ext>
                </a:extLst>
              </p:cNvPr>
              <p:cNvSpPr/>
              <p:nvPr/>
            </p:nvSpPr>
            <p:spPr>
              <a:xfrm>
                <a:off x="7690572" y="3865948"/>
                <a:ext cx="469470" cy="1059938"/>
              </a:xfrm>
              <a:custGeom>
                <a:avLst/>
                <a:gdLst>
                  <a:gd name="connsiteX0" fmla="*/ 154157 w 469470"/>
                  <a:gd name="connsiteY0" fmla="*/ 524393 h 1059937"/>
                  <a:gd name="connsiteX1" fmla="*/ 96562 w 469470"/>
                  <a:gd name="connsiteY1" fmla="*/ 234483 h 1059937"/>
                  <a:gd name="connsiteX2" fmla="*/ 82526 w 469470"/>
                  <a:gd name="connsiteY2" fmla="*/ 212703 h 1059937"/>
                  <a:gd name="connsiteX3" fmla="*/ 9444 w 469470"/>
                  <a:gd name="connsiteY3" fmla="*/ 139137 h 1059937"/>
                  <a:gd name="connsiteX4" fmla="*/ 4120 w 469470"/>
                  <a:gd name="connsiteY4" fmla="*/ 107678 h 1059937"/>
                  <a:gd name="connsiteX5" fmla="*/ 22512 w 469470"/>
                  <a:gd name="connsiteY5" fmla="*/ 63151 h 1059937"/>
                  <a:gd name="connsiteX6" fmla="*/ 84462 w 469470"/>
                  <a:gd name="connsiteY6" fmla="*/ 13300 h 1059937"/>
                  <a:gd name="connsiteX7" fmla="*/ 156577 w 469470"/>
                  <a:gd name="connsiteY7" fmla="*/ 232 h 1059937"/>
                  <a:gd name="connsiteX8" fmla="*/ 203040 w 469470"/>
                  <a:gd name="connsiteY8" fmla="*/ 31207 h 1059937"/>
                  <a:gd name="connsiteX9" fmla="*/ 223367 w 469470"/>
                  <a:gd name="connsiteY9" fmla="*/ 182212 h 1059937"/>
                  <a:gd name="connsiteX10" fmla="*/ 249987 w 469470"/>
                  <a:gd name="connsiteY10" fmla="*/ 277558 h 1059937"/>
                  <a:gd name="connsiteX11" fmla="*/ 327909 w 469470"/>
                  <a:gd name="connsiteY11" fmla="*/ 432435 h 1059937"/>
                  <a:gd name="connsiteX12" fmla="*/ 441163 w 469470"/>
                  <a:gd name="connsiteY12" fmla="*/ 846246 h 1059937"/>
                  <a:gd name="connsiteX13" fmla="*/ 472622 w 469470"/>
                  <a:gd name="connsiteY13" fmla="*/ 1062106 h 1059937"/>
                  <a:gd name="connsiteX14" fmla="*/ 169160 w 469470"/>
                  <a:gd name="connsiteY14" fmla="*/ 609091 h 1059937"/>
                  <a:gd name="connsiteX15" fmla="*/ 154157 w 469470"/>
                  <a:gd name="connsiteY15" fmla="*/ 524393 h 105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9470" h="1059937">
                    <a:moveTo>
                      <a:pt x="154157" y="524393"/>
                    </a:moveTo>
                    <a:cubicBezTo>
                      <a:pt x="134797" y="427595"/>
                      <a:pt x="115438" y="331281"/>
                      <a:pt x="96562" y="234483"/>
                    </a:cubicBezTo>
                    <a:cubicBezTo>
                      <a:pt x="94626" y="224803"/>
                      <a:pt x="88818" y="218995"/>
                      <a:pt x="82526" y="212703"/>
                    </a:cubicBezTo>
                    <a:cubicBezTo>
                      <a:pt x="58327" y="188020"/>
                      <a:pt x="34611" y="162852"/>
                      <a:pt x="9444" y="139137"/>
                    </a:cubicBezTo>
                    <a:cubicBezTo>
                      <a:pt x="-1204" y="128973"/>
                      <a:pt x="-2656" y="120261"/>
                      <a:pt x="4120" y="107678"/>
                    </a:cubicBezTo>
                    <a:cubicBezTo>
                      <a:pt x="11380" y="93158"/>
                      <a:pt x="19124" y="78638"/>
                      <a:pt x="22512" y="63151"/>
                    </a:cubicBezTo>
                    <a:cubicBezTo>
                      <a:pt x="29287" y="28303"/>
                      <a:pt x="52035" y="16203"/>
                      <a:pt x="84462" y="13300"/>
                    </a:cubicBezTo>
                    <a:cubicBezTo>
                      <a:pt x="104306" y="11364"/>
                      <a:pt x="136733" y="4104"/>
                      <a:pt x="156577" y="232"/>
                    </a:cubicBezTo>
                    <a:cubicBezTo>
                      <a:pt x="169644" y="-2672"/>
                      <a:pt x="192392" y="22495"/>
                      <a:pt x="203040" y="31207"/>
                    </a:cubicBezTo>
                    <a:cubicBezTo>
                      <a:pt x="266927" y="86382"/>
                      <a:pt x="231595" y="97998"/>
                      <a:pt x="223367" y="182212"/>
                    </a:cubicBezTo>
                    <a:cubicBezTo>
                      <a:pt x="219495" y="219963"/>
                      <a:pt x="232563" y="240775"/>
                      <a:pt x="249987" y="277558"/>
                    </a:cubicBezTo>
                    <a:cubicBezTo>
                      <a:pt x="278058" y="336605"/>
                      <a:pt x="310486" y="384036"/>
                      <a:pt x="327909" y="432435"/>
                    </a:cubicBezTo>
                    <a:cubicBezTo>
                      <a:pt x="332749" y="437275"/>
                      <a:pt x="432451" y="805107"/>
                      <a:pt x="441163" y="846246"/>
                    </a:cubicBezTo>
                    <a:cubicBezTo>
                      <a:pt x="447455" y="876738"/>
                      <a:pt x="479882" y="1057266"/>
                      <a:pt x="472622" y="1062106"/>
                    </a:cubicBezTo>
                    <a:cubicBezTo>
                      <a:pt x="422771" y="1048554"/>
                      <a:pt x="168192" y="627967"/>
                      <a:pt x="169160" y="609091"/>
                    </a:cubicBezTo>
                    <a:cubicBezTo>
                      <a:pt x="162385" y="588764"/>
                      <a:pt x="158029" y="565048"/>
                      <a:pt x="154157" y="52439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BAFC3B4-C2B1-4B7B-8227-5941BA13A8D6}"/>
                  </a:ext>
                </a:extLst>
              </p:cNvPr>
              <p:cNvSpPr/>
              <p:nvPr/>
            </p:nvSpPr>
            <p:spPr>
              <a:xfrm>
                <a:off x="8685419" y="5413012"/>
                <a:ext cx="29039" cy="24199"/>
              </a:xfrm>
              <a:custGeom>
                <a:avLst/>
                <a:gdLst>
                  <a:gd name="connsiteX0" fmla="*/ 30007 w 29039"/>
                  <a:gd name="connsiteY0" fmla="*/ 25168 h 24199"/>
                  <a:gd name="connsiteX1" fmla="*/ 0 w 29039"/>
                  <a:gd name="connsiteY1" fmla="*/ 0 h 24199"/>
                  <a:gd name="connsiteX2" fmla="*/ 30007 w 29039"/>
                  <a:gd name="connsiteY2" fmla="*/ 25168 h 2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39" h="24199">
                    <a:moveTo>
                      <a:pt x="30007" y="25168"/>
                    </a:moveTo>
                    <a:cubicBezTo>
                      <a:pt x="16456" y="26136"/>
                      <a:pt x="4840" y="16456"/>
                      <a:pt x="0" y="0"/>
                    </a:cubicBezTo>
                    <a:cubicBezTo>
                      <a:pt x="10648" y="7260"/>
                      <a:pt x="21780" y="14520"/>
                      <a:pt x="30007" y="25168"/>
                    </a:cubicBezTo>
                    <a:close/>
                  </a:path>
                </a:pathLst>
              </a:custGeom>
              <a:solidFill>
                <a:srgbClr val="F1C1AE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273F24C-C84C-43D3-99FC-DFA7EE0D7AE7}"/>
                  </a:ext>
                </a:extLst>
              </p:cNvPr>
              <p:cNvSpPr/>
              <p:nvPr/>
            </p:nvSpPr>
            <p:spPr>
              <a:xfrm>
                <a:off x="8105318" y="3015810"/>
                <a:ext cx="4840" cy="38719"/>
              </a:xfrm>
              <a:custGeom>
                <a:avLst/>
                <a:gdLst>
                  <a:gd name="connsiteX0" fmla="*/ 4637 w 0"/>
                  <a:gd name="connsiteY0" fmla="*/ 39687 h 38719"/>
                  <a:gd name="connsiteX1" fmla="*/ 281 w 0"/>
                  <a:gd name="connsiteY1" fmla="*/ 39687 h 38719"/>
                  <a:gd name="connsiteX2" fmla="*/ 4637 w 0"/>
                  <a:gd name="connsiteY2" fmla="*/ 0 h 38719"/>
                  <a:gd name="connsiteX3" fmla="*/ 4637 w 0"/>
                  <a:gd name="connsiteY3" fmla="*/ 39687 h 3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38719">
                    <a:moveTo>
                      <a:pt x="4637" y="39687"/>
                    </a:moveTo>
                    <a:cubicBezTo>
                      <a:pt x="3185" y="39687"/>
                      <a:pt x="1733" y="39687"/>
                      <a:pt x="281" y="39687"/>
                    </a:cubicBezTo>
                    <a:cubicBezTo>
                      <a:pt x="281" y="26135"/>
                      <a:pt x="-1655" y="12584"/>
                      <a:pt x="4637" y="0"/>
                    </a:cubicBezTo>
                    <a:cubicBezTo>
                      <a:pt x="4637" y="13552"/>
                      <a:pt x="4637" y="26619"/>
                      <a:pt x="4637" y="39687"/>
                    </a:cubicBezTo>
                    <a:close/>
                  </a:path>
                </a:pathLst>
              </a:custGeom>
              <a:solidFill>
                <a:srgbClr val="271F1C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0F7FFD2-9884-4B02-8063-F67B974ED0A7}"/>
                  </a:ext>
                </a:extLst>
              </p:cNvPr>
              <p:cNvSpPr/>
              <p:nvPr/>
            </p:nvSpPr>
            <p:spPr>
              <a:xfrm>
                <a:off x="8264628" y="3025974"/>
                <a:ext cx="4840" cy="48399"/>
              </a:xfrm>
              <a:custGeom>
                <a:avLst/>
                <a:gdLst>
                  <a:gd name="connsiteX0" fmla="*/ 5044 w 4839"/>
                  <a:gd name="connsiteY0" fmla="*/ 49367 h 48398"/>
                  <a:gd name="connsiteX1" fmla="*/ 1172 w 4839"/>
                  <a:gd name="connsiteY1" fmla="*/ 0 h 48398"/>
                  <a:gd name="connsiteX2" fmla="*/ 5044 w 4839"/>
                  <a:gd name="connsiteY2" fmla="*/ 49367 h 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39" h="48398">
                    <a:moveTo>
                      <a:pt x="5044" y="49367"/>
                    </a:moveTo>
                    <a:cubicBezTo>
                      <a:pt x="-3668" y="33395"/>
                      <a:pt x="1656" y="16456"/>
                      <a:pt x="1172" y="0"/>
                    </a:cubicBezTo>
                    <a:cubicBezTo>
                      <a:pt x="7464" y="15972"/>
                      <a:pt x="5528" y="32427"/>
                      <a:pt x="5044" y="49367"/>
                    </a:cubicBezTo>
                    <a:close/>
                  </a:path>
                </a:pathLst>
              </a:custGeom>
              <a:solidFill>
                <a:srgbClr val="14100C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802899D-3BB5-4347-9FF8-507AD7C10EE7}"/>
                  </a:ext>
                </a:extLst>
              </p:cNvPr>
              <p:cNvSpPr/>
              <p:nvPr/>
            </p:nvSpPr>
            <p:spPr>
              <a:xfrm>
                <a:off x="7094544" y="3195491"/>
                <a:ext cx="4840" cy="4840"/>
              </a:xfrm>
              <a:custGeom>
                <a:avLst/>
                <a:gdLst>
                  <a:gd name="connsiteX0" fmla="*/ 0 w 0"/>
                  <a:gd name="connsiteY0" fmla="*/ 363 h 0"/>
                  <a:gd name="connsiteX1" fmla="*/ 0 w 0"/>
                  <a:gd name="connsiteY1" fmla="*/ 363 h 0"/>
                  <a:gd name="connsiteX2" fmla="*/ 0 w 0"/>
                  <a:gd name="connsiteY2" fmla="*/ 363 h 0"/>
                  <a:gd name="connsiteX3" fmla="*/ 0 w 0"/>
                  <a:gd name="connsiteY3" fmla="*/ 36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363"/>
                    </a:moveTo>
                    <a:cubicBezTo>
                      <a:pt x="0" y="363"/>
                      <a:pt x="0" y="-121"/>
                      <a:pt x="0" y="363"/>
                    </a:cubicBezTo>
                    <a:cubicBezTo>
                      <a:pt x="0" y="-121"/>
                      <a:pt x="0" y="-121"/>
                      <a:pt x="0" y="363"/>
                    </a:cubicBez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080808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2BE9B15-58CC-4493-BD1D-D9B6A98ABF2B}"/>
                  </a:ext>
                </a:extLst>
              </p:cNvPr>
              <p:cNvSpPr/>
              <p:nvPr/>
            </p:nvSpPr>
            <p:spPr>
              <a:xfrm>
                <a:off x="7001382" y="2139413"/>
                <a:ext cx="1268054" cy="1418090"/>
              </a:xfrm>
              <a:custGeom>
                <a:avLst/>
                <a:gdLst>
                  <a:gd name="connsiteX0" fmla="*/ 1268774 w 1268053"/>
                  <a:gd name="connsiteY0" fmla="*/ 994490 h 1418090"/>
                  <a:gd name="connsiteX1" fmla="*/ 1268290 w 1268053"/>
                  <a:gd name="connsiteY1" fmla="*/ 935443 h 1418090"/>
                  <a:gd name="connsiteX2" fmla="*/ 1269258 w 1268053"/>
                  <a:gd name="connsiteY2" fmla="*/ 879785 h 1418090"/>
                  <a:gd name="connsiteX3" fmla="*/ 1255706 w 1268053"/>
                  <a:gd name="connsiteY3" fmla="*/ 866233 h 1418090"/>
                  <a:gd name="connsiteX4" fmla="*/ 1239250 w 1268053"/>
                  <a:gd name="connsiteY4" fmla="*/ 862845 h 1418090"/>
                  <a:gd name="connsiteX5" fmla="*/ 1224247 w 1268053"/>
                  <a:gd name="connsiteY5" fmla="*/ 817350 h 1418090"/>
                  <a:gd name="connsiteX6" fmla="*/ 1216019 w 1268053"/>
                  <a:gd name="connsiteY6" fmla="*/ 780083 h 1418090"/>
                  <a:gd name="connsiteX7" fmla="*/ 1190851 w 1268053"/>
                  <a:gd name="connsiteY7" fmla="*/ 741364 h 1418090"/>
                  <a:gd name="connsiteX8" fmla="*/ 1190851 w 1268053"/>
                  <a:gd name="connsiteY8" fmla="*/ 689093 h 1418090"/>
                  <a:gd name="connsiteX9" fmla="*/ 1190851 w 1268053"/>
                  <a:gd name="connsiteY9" fmla="*/ 689093 h 1418090"/>
                  <a:gd name="connsiteX10" fmla="*/ 1190851 w 1268053"/>
                  <a:gd name="connsiteY10" fmla="*/ 689093 h 1418090"/>
                  <a:gd name="connsiteX11" fmla="*/ 1190851 w 1268053"/>
                  <a:gd name="connsiteY11" fmla="*/ 689093 h 1418090"/>
                  <a:gd name="connsiteX12" fmla="*/ 1189883 w 1268053"/>
                  <a:gd name="connsiteY12" fmla="*/ 641662 h 1418090"/>
                  <a:gd name="connsiteX13" fmla="*/ 1171492 w 1268053"/>
                  <a:gd name="connsiteY13" fmla="*/ 510016 h 1418090"/>
                  <a:gd name="connsiteX14" fmla="*/ 1166168 w 1268053"/>
                  <a:gd name="connsiteY14" fmla="*/ 461617 h 1418090"/>
                  <a:gd name="connsiteX15" fmla="*/ 1142452 w 1268053"/>
                  <a:gd name="connsiteY15" fmla="*/ 390471 h 1418090"/>
                  <a:gd name="connsiteX16" fmla="*/ 1141484 w 1268053"/>
                  <a:gd name="connsiteY16" fmla="*/ 362399 h 1418090"/>
                  <a:gd name="connsiteX17" fmla="*/ 1120673 w 1268053"/>
                  <a:gd name="connsiteY17" fmla="*/ 278185 h 1418090"/>
                  <a:gd name="connsiteX18" fmla="*/ 1095989 w 1268053"/>
                  <a:gd name="connsiteY18" fmla="*/ 218170 h 1418090"/>
                  <a:gd name="connsiteX19" fmla="*/ 1035974 w 1268053"/>
                  <a:gd name="connsiteY19" fmla="*/ 152348 h 1418090"/>
                  <a:gd name="connsiteX20" fmla="*/ 974992 w 1268053"/>
                  <a:gd name="connsiteY20" fmla="*/ 99593 h 1418090"/>
                  <a:gd name="connsiteX21" fmla="*/ 953212 w 1268053"/>
                  <a:gd name="connsiteY21" fmla="*/ 89913 h 1418090"/>
                  <a:gd name="connsiteX22" fmla="*/ 904329 w 1268053"/>
                  <a:gd name="connsiteY22" fmla="*/ 62326 h 1418090"/>
                  <a:gd name="connsiteX23" fmla="*/ 866578 w 1268053"/>
                  <a:gd name="connsiteY23" fmla="*/ 49742 h 1418090"/>
                  <a:gd name="connsiteX24" fmla="*/ 794947 w 1268053"/>
                  <a:gd name="connsiteY24" fmla="*/ 23122 h 1418090"/>
                  <a:gd name="connsiteX25" fmla="*/ 721865 w 1268053"/>
                  <a:gd name="connsiteY25" fmla="*/ 11507 h 1418090"/>
                  <a:gd name="connsiteX26" fmla="*/ 581024 w 1268053"/>
                  <a:gd name="connsiteY26" fmla="*/ 1343 h 1418090"/>
                  <a:gd name="connsiteX27" fmla="*/ 457122 w 1268053"/>
                  <a:gd name="connsiteY27" fmla="*/ 15379 h 1418090"/>
                  <a:gd name="connsiteX28" fmla="*/ 361292 w 1268053"/>
                  <a:gd name="connsiteY28" fmla="*/ 40546 h 1418090"/>
                  <a:gd name="connsiteX29" fmla="*/ 291598 w 1268053"/>
                  <a:gd name="connsiteY29" fmla="*/ 71037 h 1418090"/>
                  <a:gd name="connsiteX30" fmla="*/ 236423 w 1268053"/>
                  <a:gd name="connsiteY30" fmla="*/ 96689 h 1418090"/>
                  <a:gd name="connsiteX31" fmla="*/ 204964 w 1268053"/>
                  <a:gd name="connsiteY31" fmla="*/ 117501 h 1418090"/>
                  <a:gd name="connsiteX32" fmla="*/ 184152 w 1268053"/>
                  <a:gd name="connsiteY32" fmla="*/ 140248 h 1418090"/>
                  <a:gd name="connsiteX33" fmla="*/ 121233 w 1268053"/>
                  <a:gd name="connsiteY33" fmla="*/ 216718 h 1418090"/>
                  <a:gd name="connsiteX34" fmla="*/ 87838 w 1268053"/>
                  <a:gd name="connsiteY34" fmla="*/ 306257 h 1418090"/>
                  <a:gd name="connsiteX35" fmla="*/ 88322 w 1268053"/>
                  <a:gd name="connsiteY35" fmla="*/ 305773 h 1418090"/>
                  <a:gd name="connsiteX36" fmla="*/ 71382 w 1268053"/>
                  <a:gd name="connsiteY36" fmla="*/ 364335 h 1418090"/>
                  <a:gd name="connsiteX37" fmla="*/ 67994 w 1268053"/>
                  <a:gd name="connsiteY37" fmla="*/ 396763 h 1418090"/>
                  <a:gd name="connsiteX38" fmla="*/ 63155 w 1268053"/>
                  <a:gd name="connsiteY38" fmla="*/ 453390 h 1418090"/>
                  <a:gd name="connsiteX39" fmla="*/ 67994 w 1268053"/>
                  <a:gd name="connsiteY39" fmla="*/ 567127 h 1418090"/>
                  <a:gd name="connsiteX40" fmla="*/ 82030 w 1268053"/>
                  <a:gd name="connsiteY40" fmla="*/ 641178 h 1418090"/>
                  <a:gd name="connsiteX41" fmla="*/ 84450 w 1268053"/>
                  <a:gd name="connsiteY41" fmla="*/ 688125 h 1418090"/>
                  <a:gd name="connsiteX42" fmla="*/ 41859 w 1268053"/>
                  <a:gd name="connsiteY42" fmla="*/ 732652 h 1418090"/>
                  <a:gd name="connsiteX43" fmla="*/ 40407 w 1268053"/>
                  <a:gd name="connsiteY43" fmla="*/ 747655 h 1418090"/>
                  <a:gd name="connsiteX44" fmla="*/ 18143 w 1268053"/>
                  <a:gd name="connsiteY44" fmla="*/ 782503 h 1418090"/>
                  <a:gd name="connsiteX45" fmla="*/ 4108 w 1268053"/>
                  <a:gd name="connsiteY45" fmla="*/ 875913 h 1418090"/>
                  <a:gd name="connsiteX46" fmla="*/ 24435 w 1268053"/>
                  <a:gd name="connsiteY46" fmla="*/ 985778 h 1418090"/>
                  <a:gd name="connsiteX47" fmla="*/ 63639 w 1268053"/>
                  <a:gd name="connsiteY47" fmla="*/ 1045793 h 1418090"/>
                  <a:gd name="connsiteX48" fmla="*/ 51539 w 1268053"/>
                  <a:gd name="connsiteY48" fmla="*/ 1042889 h 1418090"/>
                  <a:gd name="connsiteX49" fmla="*/ 98002 w 1268053"/>
                  <a:gd name="connsiteY49" fmla="*/ 1059829 h 1418090"/>
                  <a:gd name="connsiteX50" fmla="*/ 174472 w 1268053"/>
                  <a:gd name="connsiteY50" fmla="*/ 1080157 h 1418090"/>
                  <a:gd name="connsiteX51" fmla="*/ 168664 w 1268053"/>
                  <a:gd name="connsiteY51" fmla="*/ 1016270 h 1418090"/>
                  <a:gd name="connsiteX52" fmla="*/ 178344 w 1268053"/>
                  <a:gd name="connsiteY52" fmla="*/ 789763 h 1418090"/>
                  <a:gd name="connsiteX53" fmla="*/ 189476 w 1268053"/>
                  <a:gd name="connsiteY53" fmla="*/ 693933 h 1418090"/>
                  <a:gd name="connsiteX54" fmla="*/ 189476 w 1268053"/>
                  <a:gd name="connsiteY54" fmla="*/ 693933 h 1418090"/>
                  <a:gd name="connsiteX55" fmla="*/ 189476 w 1268053"/>
                  <a:gd name="connsiteY55" fmla="*/ 693933 h 1418090"/>
                  <a:gd name="connsiteX56" fmla="*/ 198672 w 1268053"/>
                  <a:gd name="connsiteY56" fmla="*/ 616010 h 1418090"/>
                  <a:gd name="connsiteX57" fmla="*/ 203996 w 1268053"/>
                  <a:gd name="connsiteY57" fmla="*/ 581647 h 1418090"/>
                  <a:gd name="connsiteX58" fmla="*/ 213191 w 1268053"/>
                  <a:gd name="connsiteY58" fmla="*/ 509048 h 1418090"/>
                  <a:gd name="connsiteX59" fmla="*/ 256267 w 1268053"/>
                  <a:gd name="connsiteY59" fmla="*/ 377887 h 1418090"/>
                  <a:gd name="connsiteX60" fmla="*/ 296922 w 1268053"/>
                  <a:gd name="connsiteY60" fmla="*/ 375467 h 1418090"/>
                  <a:gd name="connsiteX61" fmla="*/ 366132 w 1268053"/>
                  <a:gd name="connsiteY61" fmla="*/ 372563 h 1418090"/>
                  <a:gd name="connsiteX62" fmla="*/ 421307 w 1268053"/>
                  <a:gd name="connsiteY62" fmla="*/ 368691 h 1418090"/>
                  <a:gd name="connsiteX63" fmla="*/ 561664 w 1268053"/>
                  <a:gd name="connsiteY63" fmla="*/ 365787 h 1418090"/>
                  <a:gd name="connsiteX64" fmla="*/ 945952 w 1268053"/>
                  <a:gd name="connsiteY64" fmla="*/ 358044 h 1418090"/>
                  <a:gd name="connsiteX65" fmla="*/ 972572 w 1268053"/>
                  <a:gd name="connsiteY65" fmla="*/ 372079 h 1418090"/>
                  <a:gd name="connsiteX66" fmla="*/ 1063562 w 1268053"/>
                  <a:gd name="connsiteY66" fmla="*/ 587455 h 1418090"/>
                  <a:gd name="connsiteX67" fmla="*/ 1097441 w 1268053"/>
                  <a:gd name="connsiteY67" fmla="*/ 737492 h 1418090"/>
                  <a:gd name="connsiteX68" fmla="*/ 1105185 w 1268053"/>
                  <a:gd name="connsiteY68" fmla="*/ 923828 h 1418090"/>
                  <a:gd name="connsiteX69" fmla="*/ 1079050 w 1268053"/>
                  <a:gd name="connsiteY69" fmla="*/ 1083544 h 1418090"/>
                  <a:gd name="connsiteX70" fmla="*/ 1095021 w 1268053"/>
                  <a:gd name="connsiteY70" fmla="*/ 1083544 h 1418090"/>
                  <a:gd name="connsiteX71" fmla="*/ 1118253 w 1268053"/>
                  <a:gd name="connsiteY71" fmla="*/ 1071445 h 1418090"/>
                  <a:gd name="connsiteX72" fmla="*/ 1118253 w 1268053"/>
                  <a:gd name="connsiteY72" fmla="*/ 1071445 h 1418090"/>
                  <a:gd name="connsiteX73" fmla="*/ 1202467 w 1268053"/>
                  <a:gd name="connsiteY73" fmla="*/ 1062733 h 1418090"/>
                  <a:gd name="connsiteX74" fmla="*/ 1135676 w 1268053"/>
                  <a:gd name="connsiteY74" fmla="*/ 1183730 h 1418090"/>
                  <a:gd name="connsiteX75" fmla="*/ 1014679 w 1268053"/>
                  <a:gd name="connsiteY75" fmla="*/ 1292628 h 1418090"/>
                  <a:gd name="connsiteX76" fmla="*/ 929013 w 1268053"/>
                  <a:gd name="connsiteY76" fmla="*/ 1326023 h 1418090"/>
                  <a:gd name="connsiteX77" fmla="*/ 921269 w 1268053"/>
                  <a:gd name="connsiteY77" fmla="*/ 1341511 h 1418090"/>
                  <a:gd name="connsiteX78" fmla="*/ 969184 w 1268053"/>
                  <a:gd name="connsiteY78" fmla="*/ 1420401 h 1418090"/>
                  <a:gd name="connsiteX79" fmla="*/ 1042750 w 1268053"/>
                  <a:gd name="connsiteY79" fmla="*/ 1347803 h 1418090"/>
                  <a:gd name="connsiteX80" fmla="*/ 1056302 w 1268053"/>
                  <a:gd name="connsiteY80" fmla="*/ 1325055 h 1418090"/>
                  <a:gd name="connsiteX81" fmla="*/ 1088245 w 1268053"/>
                  <a:gd name="connsiteY81" fmla="*/ 1294564 h 1418090"/>
                  <a:gd name="connsiteX82" fmla="*/ 1201983 w 1268053"/>
                  <a:gd name="connsiteY82" fmla="*/ 1154691 h 1418090"/>
                  <a:gd name="connsiteX83" fmla="*/ 1236346 w 1268053"/>
                  <a:gd name="connsiteY83" fmla="*/ 1082576 h 1418090"/>
                  <a:gd name="connsiteX84" fmla="*/ 1258126 w 1268053"/>
                  <a:gd name="connsiteY84" fmla="*/ 1045309 h 1418090"/>
                  <a:gd name="connsiteX85" fmla="*/ 1268774 w 1268053"/>
                  <a:gd name="connsiteY85" fmla="*/ 994490 h 141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268053" h="1418090">
                    <a:moveTo>
                      <a:pt x="1268774" y="994490"/>
                    </a:moveTo>
                    <a:cubicBezTo>
                      <a:pt x="1270226" y="971259"/>
                      <a:pt x="1266838" y="957707"/>
                      <a:pt x="1268290" y="935443"/>
                    </a:cubicBezTo>
                    <a:cubicBezTo>
                      <a:pt x="1262966" y="919472"/>
                      <a:pt x="1274581" y="895756"/>
                      <a:pt x="1269258" y="879785"/>
                    </a:cubicBezTo>
                    <a:cubicBezTo>
                      <a:pt x="1265870" y="873493"/>
                      <a:pt x="1265870" y="873493"/>
                      <a:pt x="1255706" y="866233"/>
                    </a:cubicBezTo>
                    <a:cubicBezTo>
                      <a:pt x="1247478" y="863813"/>
                      <a:pt x="1243122" y="865265"/>
                      <a:pt x="1239250" y="862845"/>
                    </a:cubicBezTo>
                    <a:cubicBezTo>
                      <a:pt x="1215535" y="853649"/>
                      <a:pt x="1225698" y="833322"/>
                      <a:pt x="1224247" y="817350"/>
                    </a:cubicBezTo>
                    <a:cubicBezTo>
                      <a:pt x="1223279" y="803798"/>
                      <a:pt x="1229570" y="788795"/>
                      <a:pt x="1216019" y="780083"/>
                    </a:cubicBezTo>
                    <a:cubicBezTo>
                      <a:pt x="1214567" y="779115"/>
                      <a:pt x="1190367" y="748139"/>
                      <a:pt x="1190851" y="741364"/>
                    </a:cubicBezTo>
                    <a:cubicBezTo>
                      <a:pt x="1189399" y="727328"/>
                      <a:pt x="1191335" y="689577"/>
                      <a:pt x="1190851" y="689093"/>
                    </a:cubicBezTo>
                    <a:cubicBezTo>
                      <a:pt x="1190851" y="689093"/>
                      <a:pt x="1190851" y="689093"/>
                      <a:pt x="1190851" y="689093"/>
                    </a:cubicBezTo>
                    <a:lnTo>
                      <a:pt x="1190851" y="689093"/>
                    </a:lnTo>
                    <a:lnTo>
                      <a:pt x="1190851" y="689093"/>
                    </a:lnTo>
                    <a:cubicBezTo>
                      <a:pt x="1188915" y="685221"/>
                      <a:pt x="1189883" y="653761"/>
                      <a:pt x="1189883" y="641662"/>
                    </a:cubicBezTo>
                    <a:cubicBezTo>
                      <a:pt x="1189399" y="606814"/>
                      <a:pt x="1177299" y="517760"/>
                      <a:pt x="1171492" y="510016"/>
                    </a:cubicBezTo>
                    <a:cubicBezTo>
                      <a:pt x="1166652" y="494045"/>
                      <a:pt x="1171008" y="477589"/>
                      <a:pt x="1166168" y="461617"/>
                    </a:cubicBezTo>
                    <a:cubicBezTo>
                      <a:pt x="1166168" y="436934"/>
                      <a:pt x="1139548" y="416122"/>
                      <a:pt x="1142452" y="390471"/>
                    </a:cubicBezTo>
                    <a:cubicBezTo>
                      <a:pt x="1139548" y="381275"/>
                      <a:pt x="1142452" y="371595"/>
                      <a:pt x="1141484" y="362399"/>
                    </a:cubicBezTo>
                    <a:cubicBezTo>
                      <a:pt x="1138580" y="325132"/>
                      <a:pt x="1145356" y="308193"/>
                      <a:pt x="1120673" y="278185"/>
                    </a:cubicBezTo>
                    <a:cubicBezTo>
                      <a:pt x="1115833" y="269957"/>
                      <a:pt x="1100345" y="225914"/>
                      <a:pt x="1095989" y="218170"/>
                    </a:cubicBezTo>
                    <a:cubicBezTo>
                      <a:pt x="1082437" y="186711"/>
                      <a:pt x="1056786" y="178967"/>
                      <a:pt x="1035974" y="152348"/>
                    </a:cubicBezTo>
                    <a:cubicBezTo>
                      <a:pt x="1019035" y="123308"/>
                      <a:pt x="1005967" y="110725"/>
                      <a:pt x="974992" y="99593"/>
                    </a:cubicBezTo>
                    <a:cubicBezTo>
                      <a:pt x="971120" y="99593"/>
                      <a:pt x="954664" y="94269"/>
                      <a:pt x="953212" y="89913"/>
                    </a:cubicBezTo>
                    <a:cubicBezTo>
                      <a:pt x="945468" y="75877"/>
                      <a:pt x="919333" y="63294"/>
                      <a:pt x="904329" y="62326"/>
                    </a:cubicBezTo>
                    <a:cubicBezTo>
                      <a:pt x="885938" y="58938"/>
                      <a:pt x="882550" y="58454"/>
                      <a:pt x="866578" y="49742"/>
                    </a:cubicBezTo>
                    <a:cubicBezTo>
                      <a:pt x="844798" y="34738"/>
                      <a:pt x="820599" y="27962"/>
                      <a:pt x="794947" y="23122"/>
                    </a:cubicBezTo>
                    <a:cubicBezTo>
                      <a:pt x="770748" y="18767"/>
                      <a:pt x="746064" y="16347"/>
                      <a:pt x="721865" y="11507"/>
                    </a:cubicBezTo>
                    <a:cubicBezTo>
                      <a:pt x="675402" y="2311"/>
                      <a:pt x="627971" y="-2529"/>
                      <a:pt x="581024" y="1343"/>
                    </a:cubicBezTo>
                    <a:cubicBezTo>
                      <a:pt x="539885" y="4731"/>
                      <a:pt x="498262" y="6667"/>
                      <a:pt x="457122" y="15379"/>
                    </a:cubicBezTo>
                    <a:cubicBezTo>
                      <a:pt x="413563" y="25058"/>
                      <a:pt x="401464" y="19735"/>
                      <a:pt x="361292" y="40546"/>
                    </a:cubicBezTo>
                    <a:cubicBezTo>
                      <a:pt x="342417" y="52646"/>
                      <a:pt x="309505" y="57486"/>
                      <a:pt x="291598" y="71037"/>
                    </a:cubicBezTo>
                    <a:cubicBezTo>
                      <a:pt x="284338" y="75877"/>
                      <a:pt x="240295" y="86041"/>
                      <a:pt x="236423" y="96689"/>
                    </a:cubicBezTo>
                    <a:cubicBezTo>
                      <a:pt x="228679" y="102013"/>
                      <a:pt x="206900" y="112661"/>
                      <a:pt x="204964" y="117501"/>
                    </a:cubicBezTo>
                    <a:cubicBezTo>
                      <a:pt x="198188" y="122824"/>
                      <a:pt x="190928" y="134924"/>
                      <a:pt x="184152" y="140248"/>
                    </a:cubicBezTo>
                    <a:cubicBezTo>
                      <a:pt x="144949" y="169287"/>
                      <a:pt x="132849" y="168319"/>
                      <a:pt x="121233" y="216718"/>
                    </a:cubicBezTo>
                    <a:cubicBezTo>
                      <a:pt x="113006" y="236078"/>
                      <a:pt x="96066" y="286897"/>
                      <a:pt x="87838" y="306257"/>
                    </a:cubicBezTo>
                    <a:lnTo>
                      <a:pt x="88322" y="305773"/>
                    </a:lnTo>
                    <a:cubicBezTo>
                      <a:pt x="91226" y="326100"/>
                      <a:pt x="68962" y="344008"/>
                      <a:pt x="71382" y="364335"/>
                    </a:cubicBezTo>
                    <a:cubicBezTo>
                      <a:pt x="66058" y="372079"/>
                      <a:pt x="73318" y="389019"/>
                      <a:pt x="67994" y="396763"/>
                    </a:cubicBezTo>
                    <a:cubicBezTo>
                      <a:pt x="66542" y="412734"/>
                      <a:pt x="64607" y="437418"/>
                      <a:pt x="63155" y="453390"/>
                    </a:cubicBezTo>
                    <a:cubicBezTo>
                      <a:pt x="58799" y="496949"/>
                      <a:pt x="64607" y="523568"/>
                      <a:pt x="67994" y="567127"/>
                    </a:cubicBezTo>
                    <a:cubicBezTo>
                      <a:pt x="69930" y="586003"/>
                      <a:pt x="82030" y="641178"/>
                      <a:pt x="82030" y="641178"/>
                    </a:cubicBezTo>
                    <a:cubicBezTo>
                      <a:pt x="87838" y="648437"/>
                      <a:pt x="83966" y="683285"/>
                      <a:pt x="84450" y="688125"/>
                    </a:cubicBezTo>
                    <a:cubicBezTo>
                      <a:pt x="64607" y="704096"/>
                      <a:pt x="54927" y="711356"/>
                      <a:pt x="41859" y="732652"/>
                    </a:cubicBezTo>
                    <a:lnTo>
                      <a:pt x="40407" y="747655"/>
                    </a:lnTo>
                    <a:cubicBezTo>
                      <a:pt x="36535" y="765563"/>
                      <a:pt x="28791" y="768951"/>
                      <a:pt x="18143" y="782503"/>
                    </a:cubicBezTo>
                    <a:cubicBezTo>
                      <a:pt x="-1216" y="807670"/>
                      <a:pt x="-3636" y="850261"/>
                      <a:pt x="4108" y="875913"/>
                    </a:cubicBezTo>
                    <a:cubicBezTo>
                      <a:pt x="9916" y="895756"/>
                      <a:pt x="22015" y="960127"/>
                      <a:pt x="24435" y="985778"/>
                    </a:cubicBezTo>
                    <a:cubicBezTo>
                      <a:pt x="26855" y="1010946"/>
                      <a:pt x="38955" y="1034177"/>
                      <a:pt x="63639" y="1045793"/>
                    </a:cubicBezTo>
                    <a:lnTo>
                      <a:pt x="51539" y="1042889"/>
                    </a:lnTo>
                    <a:cubicBezTo>
                      <a:pt x="61703" y="1043857"/>
                      <a:pt x="91226" y="1047729"/>
                      <a:pt x="98002" y="1059829"/>
                    </a:cubicBezTo>
                    <a:cubicBezTo>
                      <a:pt x="126557" y="1064185"/>
                      <a:pt x="146885" y="1072897"/>
                      <a:pt x="174472" y="1080157"/>
                    </a:cubicBezTo>
                    <a:cubicBezTo>
                      <a:pt x="177860" y="1058861"/>
                      <a:pt x="169632" y="1017238"/>
                      <a:pt x="168664" y="1016270"/>
                    </a:cubicBezTo>
                    <a:cubicBezTo>
                      <a:pt x="163340" y="931088"/>
                      <a:pt x="164792" y="874461"/>
                      <a:pt x="178344" y="789763"/>
                    </a:cubicBezTo>
                    <a:cubicBezTo>
                      <a:pt x="183668" y="758303"/>
                      <a:pt x="185604" y="725876"/>
                      <a:pt x="189476" y="693933"/>
                    </a:cubicBezTo>
                    <a:cubicBezTo>
                      <a:pt x="189476" y="693933"/>
                      <a:pt x="189476" y="693933"/>
                      <a:pt x="189476" y="693933"/>
                    </a:cubicBezTo>
                    <a:cubicBezTo>
                      <a:pt x="189476" y="693933"/>
                      <a:pt x="189476" y="693933"/>
                      <a:pt x="189476" y="693933"/>
                    </a:cubicBezTo>
                    <a:cubicBezTo>
                      <a:pt x="194800" y="682801"/>
                      <a:pt x="197704" y="614074"/>
                      <a:pt x="198672" y="616010"/>
                    </a:cubicBezTo>
                    <a:cubicBezTo>
                      <a:pt x="205448" y="605362"/>
                      <a:pt x="202544" y="593263"/>
                      <a:pt x="203996" y="581647"/>
                    </a:cubicBezTo>
                    <a:cubicBezTo>
                      <a:pt x="202060" y="554059"/>
                      <a:pt x="211739" y="506628"/>
                      <a:pt x="213191" y="509048"/>
                    </a:cubicBezTo>
                    <a:cubicBezTo>
                      <a:pt x="220935" y="463069"/>
                      <a:pt x="237391" y="419994"/>
                      <a:pt x="256267" y="377887"/>
                    </a:cubicBezTo>
                    <a:cubicBezTo>
                      <a:pt x="269818" y="373531"/>
                      <a:pt x="283370" y="376435"/>
                      <a:pt x="296922" y="375467"/>
                    </a:cubicBezTo>
                    <a:cubicBezTo>
                      <a:pt x="320153" y="374015"/>
                      <a:pt x="343385" y="379339"/>
                      <a:pt x="366132" y="372563"/>
                    </a:cubicBezTo>
                    <a:cubicBezTo>
                      <a:pt x="384040" y="367239"/>
                      <a:pt x="402915" y="369175"/>
                      <a:pt x="421307" y="368691"/>
                    </a:cubicBezTo>
                    <a:cubicBezTo>
                      <a:pt x="468254" y="367723"/>
                      <a:pt x="514717" y="366755"/>
                      <a:pt x="561664" y="365787"/>
                    </a:cubicBezTo>
                    <a:cubicBezTo>
                      <a:pt x="689922" y="363367"/>
                      <a:pt x="817695" y="360947"/>
                      <a:pt x="945952" y="358044"/>
                    </a:cubicBezTo>
                    <a:cubicBezTo>
                      <a:pt x="958052" y="357560"/>
                      <a:pt x="966280" y="359495"/>
                      <a:pt x="972572" y="372079"/>
                    </a:cubicBezTo>
                    <a:cubicBezTo>
                      <a:pt x="1006935" y="442258"/>
                      <a:pt x="1038878" y="513404"/>
                      <a:pt x="1063562" y="587455"/>
                    </a:cubicBezTo>
                    <a:cubicBezTo>
                      <a:pt x="1080017" y="636338"/>
                      <a:pt x="1097441" y="737492"/>
                      <a:pt x="1097441" y="737492"/>
                    </a:cubicBezTo>
                    <a:cubicBezTo>
                      <a:pt x="1097925" y="745235"/>
                      <a:pt x="1105185" y="878817"/>
                      <a:pt x="1105185" y="923828"/>
                    </a:cubicBezTo>
                    <a:cubicBezTo>
                      <a:pt x="1102281" y="948027"/>
                      <a:pt x="1079534" y="1068541"/>
                      <a:pt x="1079050" y="1083544"/>
                    </a:cubicBezTo>
                    <a:cubicBezTo>
                      <a:pt x="1082921" y="1083544"/>
                      <a:pt x="1092601" y="1087900"/>
                      <a:pt x="1095021" y="1083544"/>
                    </a:cubicBezTo>
                    <a:cubicBezTo>
                      <a:pt x="1095021" y="1083544"/>
                      <a:pt x="1108573" y="1074349"/>
                      <a:pt x="1118253" y="1071445"/>
                    </a:cubicBezTo>
                    <a:cubicBezTo>
                      <a:pt x="1118253" y="1071445"/>
                      <a:pt x="1118253" y="1071445"/>
                      <a:pt x="1118253" y="1071445"/>
                    </a:cubicBezTo>
                    <a:cubicBezTo>
                      <a:pt x="1146808" y="1080157"/>
                      <a:pt x="1171492" y="1066121"/>
                      <a:pt x="1202467" y="1062733"/>
                    </a:cubicBezTo>
                    <a:cubicBezTo>
                      <a:pt x="1183107" y="1109680"/>
                      <a:pt x="1165684" y="1143075"/>
                      <a:pt x="1135676" y="1183730"/>
                    </a:cubicBezTo>
                    <a:cubicBezTo>
                      <a:pt x="1103249" y="1227289"/>
                      <a:pt x="1073242" y="1276656"/>
                      <a:pt x="1014679" y="1292628"/>
                    </a:cubicBezTo>
                    <a:cubicBezTo>
                      <a:pt x="1014679" y="1293112"/>
                      <a:pt x="937240" y="1325539"/>
                      <a:pt x="929013" y="1326023"/>
                    </a:cubicBezTo>
                    <a:cubicBezTo>
                      <a:pt x="917397" y="1326507"/>
                      <a:pt x="919817" y="1335219"/>
                      <a:pt x="921269" y="1341511"/>
                    </a:cubicBezTo>
                    <a:cubicBezTo>
                      <a:pt x="924173" y="1352643"/>
                      <a:pt x="959020" y="1402978"/>
                      <a:pt x="969184" y="1420401"/>
                    </a:cubicBezTo>
                    <a:cubicBezTo>
                      <a:pt x="994351" y="1395718"/>
                      <a:pt x="1018551" y="1371518"/>
                      <a:pt x="1042750" y="1347803"/>
                    </a:cubicBezTo>
                    <a:cubicBezTo>
                      <a:pt x="1043234" y="1348771"/>
                      <a:pt x="1052914" y="1327959"/>
                      <a:pt x="1056302" y="1325055"/>
                    </a:cubicBezTo>
                    <a:cubicBezTo>
                      <a:pt x="1074694" y="1308116"/>
                      <a:pt x="1074694" y="1308116"/>
                      <a:pt x="1088245" y="1294564"/>
                    </a:cubicBezTo>
                    <a:cubicBezTo>
                      <a:pt x="1131320" y="1252457"/>
                      <a:pt x="1171976" y="1207930"/>
                      <a:pt x="1201983" y="1154691"/>
                    </a:cubicBezTo>
                    <a:cubicBezTo>
                      <a:pt x="1213599" y="1133879"/>
                      <a:pt x="1229570" y="1108228"/>
                      <a:pt x="1236346" y="1082576"/>
                    </a:cubicBezTo>
                    <a:cubicBezTo>
                      <a:pt x="1244574" y="1060797"/>
                      <a:pt x="1234410" y="1055957"/>
                      <a:pt x="1258126" y="1045309"/>
                    </a:cubicBezTo>
                    <a:cubicBezTo>
                      <a:pt x="1268774" y="1031273"/>
                      <a:pt x="1270226" y="1013366"/>
                      <a:pt x="1268774" y="994490"/>
                    </a:cubicBezTo>
                    <a:close/>
                  </a:path>
                </a:pathLst>
              </a:custGeom>
              <a:solidFill>
                <a:srgbClr val="080808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49A0291-8F65-4734-96FC-0A346612A17D}"/>
                  </a:ext>
                </a:extLst>
              </p:cNvPr>
              <p:cNvSpPr/>
              <p:nvPr/>
            </p:nvSpPr>
            <p:spPr>
              <a:xfrm>
                <a:off x="6277020" y="3574080"/>
                <a:ext cx="3233993" cy="3023328"/>
              </a:xfrm>
              <a:custGeom>
                <a:avLst/>
                <a:gdLst>
                  <a:gd name="connsiteX0" fmla="*/ 2648459 w 3228213"/>
                  <a:gd name="connsiteY0" fmla="*/ 2975341 h 3020096"/>
                  <a:gd name="connsiteX1" fmla="*/ 2648459 w 3228213"/>
                  <a:gd name="connsiteY1" fmla="*/ 3008253 h 3020096"/>
                  <a:gd name="connsiteX2" fmla="*/ 2528913 w 3228213"/>
                  <a:gd name="connsiteY2" fmla="*/ 3016480 h 3020096"/>
                  <a:gd name="connsiteX3" fmla="*/ 699431 w 3228213"/>
                  <a:gd name="connsiteY3" fmla="*/ 3014545 h 3020096"/>
                  <a:gd name="connsiteX4" fmla="*/ 617153 w 3228213"/>
                  <a:gd name="connsiteY4" fmla="*/ 2980181 h 3020096"/>
                  <a:gd name="connsiteX5" fmla="*/ 642804 w 3228213"/>
                  <a:gd name="connsiteY5" fmla="*/ 2669460 h 3020096"/>
                  <a:gd name="connsiteX6" fmla="*/ 544070 w 3228213"/>
                  <a:gd name="connsiteY6" fmla="*/ 2132715 h 3020096"/>
                  <a:gd name="connsiteX7" fmla="*/ 418717 w 3228213"/>
                  <a:gd name="connsiteY7" fmla="*/ 1942023 h 3020096"/>
                  <a:gd name="connsiteX8" fmla="*/ 282716 w 3228213"/>
                  <a:gd name="connsiteY8" fmla="*/ 1774078 h 3020096"/>
                  <a:gd name="connsiteX9" fmla="*/ 282716 w 3228213"/>
                  <a:gd name="connsiteY9" fmla="*/ 1774078 h 3020096"/>
                  <a:gd name="connsiteX10" fmla="*/ 232865 w 3228213"/>
                  <a:gd name="connsiteY10" fmla="*/ 1706804 h 3020096"/>
                  <a:gd name="connsiteX11" fmla="*/ 205277 w 3228213"/>
                  <a:gd name="connsiteY11" fmla="*/ 1656953 h 3020096"/>
                  <a:gd name="connsiteX12" fmla="*/ 153974 w 3228213"/>
                  <a:gd name="connsiteY12" fmla="*/ 1531115 h 3020096"/>
                  <a:gd name="connsiteX13" fmla="*/ 64920 w 3228213"/>
                  <a:gd name="connsiteY13" fmla="*/ 1322516 h 3020096"/>
                  <a:gd name="connsiteX14" fmla="*/ 49433 w 3228213"/>
                  <a:gd name="connsiteY14" fmla="*/ 1245561 h 3020096"/>
                  <a:gd name="connsiteX15" fmla="*/ 66 w 3228213"/>
                  <a:gd name="connsiteY15" fmla="*/ 785287 h 3020096"/>
                  <a:gd name="connsiteX16" fmla="*/ 68308 w 3228213"/>
                  <a:gd name="connsiteY16" fmla="*/ 599435 h 3020096"/>
                  <a:gd name="connsiteX17" fmla="*/ 362090 w 3228213"/>
                  <a:gd name="connsiteY17" fmla="*/ 396643 h 3020096"/>
                  <a:gd name="connsiteX18" fmla="*/ 653452 w 3228213"/>
                  <a:gd name="connsiteY18" fmla="*/ 221439 h 3020096"/>
                  <a:gd name="connsiteX19" fmla="*/ 737182 w 3228213"/>
                  <a:gd name="connsiteY19" fmla="*/ 167716 h 3020096"/>
                  <a:gd name="connsiteX20" fmla="*/ 826720 w 3228213"/>
                  <a:gd name="connsiteY20" fmla="*/ 24455 h 3020096"/>
                  <a:gd name="connsiteX21" fmla="*/ 848984 w 3228213"/>
                  <a:gd name="connsiteY21" fmla="*/ 3159 h 3020096"/>
                  <a:gd name="connsiteX22" fmla="*/ 889639 w 3228213"/>
                  <a:gd name="connsiteY22" fmla="*/ 5095 h 3020096"/>
                  <a:gd name="connsiteX23" fmla="*/ 893995 w 3228213"/>
                  <a:gd name="connsiteY23" fmla="*/ 22035 h 3020096"/>
                  <a:gd name="connsiteX24" fmla="*/ 903191 w 3228213"/>
                  <a:gd name="connsiteY24" fmla="*/ 57850 h 3020096"/>
                  <a:gd name="connsiteX25" fmla="*/ 1505758 w 3228213"/>
                  <a:gd name="connsiteY25" fmla="*/ 756248 h 3020096"/>
                  <a:gd name="connsiteX26" fmla="*/ 1629176 w 3228213"/>
                  <a:gd name="connsiteY26" fmla="*/ 955167 h 3020096"/>
                  <a:gd name="connsiteX27" fmla="*/ 1755981 w 3228213"/>
                  <a:gd name="connsiteY27" fmla="*/ 1167639 h 3020096"/>
                  <a:gd name="connsiteX28" fmla="*/ 1873107 w 3228213"/>
                  <a:gd name="connsiteY28" fmla="*/ 1327840 h 3020096"/>
                  <a:gd name="connsiteX29" fmla="*/ 1732266 w 3228213"/>
                  <a:gd name="connsiteY29" fmla="*/ 633314 h 3020096"/>
                  <a:gd name="connsiteX30" fmla="*/ 1666443 w 3228213"/>
                  <a:gd name="connsiteY30" fmla="*/ 176912 h 3020096"/>
                  <a:gd name="connsiteX31" fmla="*/ 1671283 w 3228213"/>
                  <a:gd name="connsiteY31" fmla="*/ 159972 h 3020096"/>
                  <a:gd name="connsiteX32" fmla="*/ 1682899 w 3228213"/>
                  <a:gd name="connsiteY32" fmla="*/ 168200 h 3020096"/>
                  <a:gd name="connsiteX33" fmla="*/ 1820352 w 3228213"/>
                  <a:gd name="connsiteY33" fmla="*/ 253382 h 3020096"/>
                  <a:gd name="connsiteX34" fmla="*/ 2311118 w 3228213"/>
                  <a:gd name="connsiteY34" fmla="*/ 446978 h 3020096"/>
                  <a:gd name="connsiteX35" fmla="*/ 2636843 w 3228213"/>
                  <a:gd name="connsiteY35" fmla="*/ 723820 h 3020096"/>
                  <a:gd name="connsiteX36" fmla="*/ 2683790 w 3228213"/>
                  <a:gd name="connsiteY36" fmla="*/ 786739 h 3020096"/>
                  <a:gd name="connsiteX37" fmla="*/ 2787364 w 3228213"/>
                  <a:gd name="connsiteY37" fmla="*/ 919352 h 3020096"/>
                  <a:gd name="connsiteX38" fmla="*/ 3089858 w 3228213"/>
                  <a:gd name="connsiteY38" fmla="*/ 1364139 h 3020096"/>
                  <a:gd name="connsiteX39" fmla="*/ 3109701 w 3228213"/>
                  <a:gd name="connsiteY39" fmla="*/ 1394146 h 3020096"/>
                  <a:gd name="connsiteX40" fmla="*/ 3134869 w 3228213"/>
                  <a:gd name="connsiteY40" fmla="*/ 1436737 h 3020096"/>
                  <a:gd name="connsiteX41" fmla="*/ 3177460 w 3228213"/>
                  <a:gd name="connsiteY41" fmla="*/ 1558703 h 3020096"/>
                  <a:gd name="connsiteX42" fmla="*/ 3220051 w 3228213"/>
                  <a:gd name="connsiteY42" fmla="*/ 1770690 h 3020096"/>
                  <a:gd name="connsiteX43" fmla="*/ 3231183 w 3228213"/>
                  <a:gd name="connsiteY43" fmla="*/ 1852485 h 3020096"/>
                  <a:gd name="connsiteX44" fmla="*/ 3203111 w 3228213"/>
                  <a:gd name="connsiteY44" fmla="*/ 1957027 h 3020096"/>
                  <a:gd name="connsiteX45" fmla="*/ 3175524 w 3228213"/>
                  <a:gd name="connsiteY45" fmla="*/ 1987518 h 3020096"/>
                  <a:gd name="connsiteX46" fmla="*/ 2777200 w 3228213"/>
                  <a:gd name="connsiteY46" fmla="*/ 2064472 h 3020096"/>
                  <a:gd name="connsiteX47" fmla="*/ 2590864 w 3228213"/>
                  <a:gd name="connsiteY47" fmla="*/ 1982678 h 3020096"/>
                  <a:gd name="connsiteX48" fmla="*/ 2485354 w 3228213"/>
                  <a:gd name="connsiteY48" fmla="*/ 2335507 h 3020096"/>
                  <a:gd name="connsiteX49" fmla="*/ 2648459 w 3228213"/>
                  <a:gd name="connsiteY49" fmla="*/ 2975341 h 3020096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77200 w 3232540"/>
                  <a:gd name="connsiteY46" fmla="*/ 2064472 h 3023327"/>
                  <a:gd name="connsiteX47" fmla="*/ 2384298 w 3232540"/>
                  <a:gd name="connsiteY47" fmla="*/ 1825688 h 3023327"/>
                  <a:gd name="connsiteX48" fmla="*/ 2485354 w 3232540"/>
                  <a:gd name="connsiteY48" fmla="*/ 2335507 h 3023327"/>
                  <a:gd name="connsiteX49" fmla="*/ 2648459 w 3232540"/>
                  <a:gd name="connsiteY49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485354 w 3232540"/>
                  <a:gd name="connsiteY48" fmla="*/ 2335507 h 3023327"/>
                  <a:gd name="connsiteX49" fmla="*/ 2648459 w 3232540"/>
                  <a:gd name="connsiteY49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407026 w 3232540"/>
                  <a:gd name="connsiteY48" fmla="*/ 2052784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16136 w 3232540"/>
                  <a:gd name="connsiteY48" fmla="*/ 1967403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16136 w 3232540"/>
                  <a:gd name="connsiteY48" fmla="*/ 1967403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61403 w 3232540"/>
                  <a:gd name="connsiteY48" fmla="*/ 1976456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93352 w 3232540"/>
                  <a:gd name="connsiteY47" fmla="*/ 1880009 h 3023327"/>
                  <a:gd name="connsiteX48" fmla="*/ 2361403 w 3232540"/>
                  <a:gd name="connsiteY48" fmla="*/ 1976456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175524 w 3232540"/>
                  <a:gd name="connsiteY44" fmla="*/ 1987518 h 3023327"/>
                  <a:gd name="connsiteX45" fmla="*/ 2763429 w 3232540"/>
                  <a:gd name="connsiteY45" fmla="*/ 2050701 h 3023327"/>
                  <a:gd name="connsiteX46" fmla="*/ 2393352 w 3232540"/>
                  <a:gd name="connsiteY46" fmla="*/ 1880009 h 3023327"/>
                  <a:gd name="connsiteX47" fmla="*/ 2361403 w 3232540"/>
                  <a:gd name="connsiteY47" fmla="*/ 1976456 h 3023327"/>
                  <a:gd name="connsiteX48" fmla="*/ 2485354 w 3232540"/>
                  <a:gd name="connsiteY48" fmla="*/ 2335507 h 3023327"/>
                  <a:gd name="connsiteX49" fmla="*/ 2648459 w 3232540"/>
                  <a:gd name="connsiteY49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34869 w 3232540"/>
                  <a:gd name="connsiteY39" fmla="*/ 1436737 h 3023327"/>
                  <a:gd name="connsiteX40" fmla="*/ 3177460 w 3232540"/>
                  <a:gd name="connsiteY40" fmla="*/ 1558703 h 3023327"/>
                  <a:gd name="connsiteX41" fmla="*/ 3220051 w 3232540"/>
                  <a:gd name="connsiteY41" fmla="*/ 1770690 h 3023327"/>
                  <a:gd name="connsiteX42" fmla="*/ 3231183 w 3232540"/>
                  <a:gd name="connsiteY42" fmla="*/ 1852485 h 3023327"/>
                  <a:gd name="connsiteX43" fmla="*/ 3175524 w 3232540"/>
                  <a:gd name="connsiteY43" fmla="*/ 1987518 h 3023327"/>
                  <a:gd name="connsiteX44" fmla="*/ 2763429 w 3232540"/>
                  <a:gd name="connsiteY44" fmla="*/ 2050701 h 3023327"/>
                  <a:gd name="connsiteX45" fmla="*/ 2393352 w 3232540"/>
                  <a:gd name="connsiteY45" fmla="*/ 1880009 h 3023327"/>
                  <a:gd name="connsiteX46" fmla="*/ 2361403 w 3232540"/>
                  <a:gd name="connsiteY46" fmla="*/ 1976456 h 3023327"/>
                  <a:gd name="connsiteX47" fmla="*/ 2485354 w 3232540"/>
                  <a:gd name="connsiteY47" fmla="*/ 2335507 h 3023327"/>
                  <a:gd name="connsiteX48" fmla="*/ 2648459 w 3232540"/>
                  <a:gd name="connsiteY48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134869 w 3232540"/>
                  <a:gd name="connsiteY38" fmla="*/ 1436737 h 3023327"/>
                  <a:gd name="connsiteX39" fmla="*/ 3177460 w 3232540"/>
                  <a:gd name="connsiteY39" fmla="*/ 1558703 h 3023327"/>
                  <a:gd name="connsiteX40" fmla="*/ 3220051 w 3232540"/>
                  <a:gd name="connsiteY40" fmla="*/ 1770690 h 3023327"/>
                  <a:gd name="connsiteX41" fmla="*/ 3231183 w 3232540"/>
                  <a:gd name="connsiteY41" fmla="*/ 1852485 h 3023327"/>
                  <a:gd name="connsiteX42" fmla="*/ 3175524 w 3232540"/>
                  <a:gd name="connsiteY42" fmla="*/ 1987518 h 3023327"/>
                  <a:gd name="connsiteX43" fmla="*/ 2763429 w 3232540"/>
                  <a:gd name="connsiteY43" fmla="*/ 2050701 h 3023327"/>
                  <a:gd name="connsiteX44" fmla="*/ 2393352 w 3232540"/>
                  <a:gd name="connsiteY44" fmla="*/ 1880009 h 3023327"/>
                  <a:gd name="connsiteX45" fmla="*/ 2361403 w 3232540"/>
                  <a:gd name="connsiteY45" fmla="*/ 1976456 h 3023327"/>
                  <a:gd name="connsiteX46" fmla="*/ 2485354 w 3232540"/>
                  <a:gd name="connsiteY46" fmla="*/ 2335507 h 3023327"/>
                  <a:gd name="connsiteX47" fmla="*/ 2648459 w 3232540"/>
                  <a:gd name="connsiteY47" fmla="*/ 2975341 h 3023327"/>
                  <a:gd name="connsiteX0" fmla="*/ 2648459 w 3233993"/>
                  <a:gd name="connsiteY0" fmla="*/ 2975341 h 3023327"/>
                  <a:gd name="connsiteX1" fmla="*/ 2648459 w 3233993"/>
                  <a:gd name="connsiteY1" fmla="*/ 3008253 h 3023327"/>
                  <a:gd name="connsiteX2" fmla="*/ 2528913 w 3233993"/>
                  <a:gd name="connsiteY2" fmla="*/ 3016480 h 3023327"/>
                  <a:gd name="connsiteX3" fmla="*/ 699431 w 3233993"/>
                  <a:gd name="connsiteY3" fmla="*/ 3014545 h 3023327"/>
                  <a:gd name="connsiteX4" fmla="*/ 617153 w 3233993"/>
                  <a:gd name="connsiteY4" fmla="*/ 2980181 h 3023327"/>
                  <a:gd name="connsiteX5" fmla="*/ 642804 w 3233993"/>
                  <a:gd name="connsiteY5" fmla="*/ 2669460 h 3023327"/>
                  <a:gd name="connsiteX6" fmla="*/ 544070 w 3233993"/>
                  <a:gd name="connsiteY6" fmla="*/ 2132715 h 3023327"/>
                  <a:gd name="connsiteX7" fmla="*/ 418717 w 3233993"/>
                  <a:gd name="connsiteY7" fmla="*/ 1942023 h 3023327"/>
                  <a:gd name="connsiteX8" fmla="*/ 282716 w 3233993"/>
                  <a:gd name="connsiteY8" fmla="*/ 1774078 h 3023327"/>
                  <a:gd name="connsiteX9" fmla="*/ 282716 w 3233993"/>
                  <a:gd name="connsiteY9" fmla="*/ 1774078 h 3023327"/>
                  <a:gd name="connsiteX10" fmla="*/ 232865 w 3233993"/>
                  <a:gd name="connsiteY10" fmla="*/ 1706804 h 3023327"/>
                  <a:gd name="connsiteX11" fmla="*/ 205277 w 3233993"/>
                  <a:gd name="connsiteY11" fmla="*/ 1656953 h 3023327"/>
                  <a:gd name="connsiteX12" fmla="*/ 153974 w 3233993"/>
                  <a:gd name="connsiteY12" fmla="*/ 1531115 h 3023327"/>
                  <a:gd name="connsiteX13" fmla="*/ 64920 w 3233993"/>
                  <a:gd name="connsiteY13" fmla="*/ 1322516 h 3023327"/>
                  <a:gd name="connsiteX14" fmla="*/ 49433 w 3233993"/>
                  <a:gd name="connsiteY14" fmla="*/ 1245561 h 3023327"/>
                  <a:gd name="connsiteX15" fmla="*/ 66 w 3233993"/>
                  <a:gd name="connsiteY15" fmla="*/ 785287 h 3023327"/>
                  <a:gd name="connsiteX16" fmla="*/ 68308 w 3233993"/>
                  <a:gd name="connsiteY16" fmla="*/ 599435 h 3023327"/>
                  <a:gd name="connsiteX17" fmla="*/ 362090 w 3233993"/>
                  <a:gd name="connsiteY17" fmla="*/ 396643 h 3023327"/>
                  <a:gd name="connsiteX18" fmla="*/ 653452 w 3233993"/>
                  <a:gd name="connsiteY18" fmla="*/ 221439 h 3023327"/>
                  <a:gd name="connsiteX19" fmla="*/ 737182 w 3233993"/>
                  <a:gd name="connsiteY19" fmla="*/ 167716 h 3023327"/>
                  <a:gd name="connsiteX20" fmla="*/ 826720 w 3233993"/>
                  <a:gd name="connsiteY20" fmla="*/ 24455 h 3023327"/>
                  <a:gd name="connsiteX21" fmla="*/ 848984 w 3233993"/>
                  <a:gd name="connsiteY21" fmla="*/ 3159 h 3023327"/>
                  <a:gd name="connsiteX22" fmla="*/ 889639 w 3233993"/>
                  <a:gd name="connsiteY22" fmla="*/ 5095 h 3023327"/>
                  <a:gd name="connsiteX23" fmla="*/ 893995 w 3233993"/>
                  <a:gd name="connsiteY23" fmla="*/ 22035 h 3023327"/>
                  <a:gd name="connsiteX24" fmla="*/ 903191 w 3233993"/>
                  <a:gd name="connsiteY24" fmla="*/ 57850 h 3023327"/>
                  <a:gd name="connsiteX25" fmla="*/ 1505758 w 3233993"/>
                  <a:gd name="connsiteY25" fmla="*/ 756248 h 3023327"/>
                  <a:gd name="connsiteX26" fmla="*/ 1629176 w 3233993"/>
                  <a:gd name="connsiteY26" fmla="*/ 955167 h 3023327"/>
                  <a:gd name="connsiteX27" fmla="*/ 1755981 w 3233993"/>
                  <a:gd name="connsiteY27" fmla="*/ 1167639 h 3023327"/>
                  <a:gd name="connsiteX28" fmla="*/ 1873107 w 3233993"/>
                  <a:gd name="connsiteY28" fmla="*/ 1327840 h 3023327"/>
                  <a:gd name="connsiteX29" fmla="*/ 1732266 w 3233993"/>
                  <a:gd name="connsiteY29" fmla="*/ 633314 h 3023327"/>
                  <a:gd name="connsiteX30" fmla="*/ 1666443 w 3233993"/>
                  <a:gd name="connsiteY30" fmla="*/ 176912 h 3023327"/>
                  <a:gd name="connsiteX31" fmla="*/ 1671283 w 3233993"/>
                  <a:gd name="connsiteY31" fmla="*/ 159972 h 3023327"/>
                  <a:gd name="connsiteX32" fmla="*/ 1682899 w 3233993"/>
                  <a:gd name="connsiteY32" fmla="*/ 168200 h 3023327"/>
                  <a:gd name="connsiteX33" fmla="*/ 1820352 w 3233993"/>
                  <a:gd name="connsiteY33" fmla="*/ 253382 h 3023327"/>
                  <a:gd name="connsiteX34" fmla="*/ 2311118 w 3233993"/>
                  <a:gd name="connsiteY34" fmla="*/ 446978 h 3023327"/>
                  <a:gd name="connsiteX35" fmla="*/ 2636843 w 3233993"/>
                  <a:gd name="connsiteY35" fmla="*/ 723820 h 3023327"/>
                  <a:gd name="connsiteX36" fmla="*/ 2683790 w 3233993"/>
                  <a:gd name="connsiteY36" fmla="*/ 786739 h 3023327"/>
                  <a:gd name="connsiteX37" fmla="*/ 2787364 w 3233993"/>
                  <a:gd name="connsiteY37" fmla="*/ 919352 h 3023327"/>
                  <a:gd name="connsiteX38" fmla="*/ 3134869 w 3233993"/>
                  <a:gd name="connsiteY38" fmla="*/ 1436737 h 3023327"/>
                  <a:gd name="connsiteX39" fmla="*/ 3177460 w 3233993"/>
                  <a:gd name="connsiteY39" fmla="*/ 1558703 h 3023327"/>
                  <a:gd name="connsiteX40" fmla="*/ 3231183 w 3233993"/>
                  <a:gd name="connsiteY40" fmla="*/ 1852485 h 3023327"/>
                  <a:gd name="connsiteX41" fmla="*/ 3175524 w 3233993"/>
                  <a:gd name="connsiteY41" fmla="*/ 1987518 h 3023327"/>
                  <a:gd name="connsiteX42" fmla="*/ 2763429 w 3233993"/>
                  <a:gd name="connsiteY42" fmla="*/ 2050701 h 3023327"/>
                  <a:gd name="connsiteX43" fmla="*/ 2393352 w 3233993"/>
                  <a:gd name="connsiteY43" fmla="*/ 1880009 h 3023327"/>
                  <a:gd name="connsiteX44" fmla="*/ 2361403 w 3233993"/>
                  <a:gd name="connsiteY44" fmla="*/ 1976456 h 3023327"/>
                  <a:gd name="connsiteX45" fmla="*/ 2485354 w 3233993"/>
                  <a:gd name="connsiteY45" fmla="*/ 2335507 h 3023327"/>
                  <a:gd name="connsiteX46" fmla="*/ 2648459 w 3233993"/>
                  <a:gd name="connsiteY46" fmla="*/ 2975341 h 302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233993" h="3023327">
                    <a:moveTo>
                      <a:pt x="2648459" y="2975341"/>
                    </a:moveTo>
                    <a:cubicBezTo>
                      <a:pt x="2651363" y="2986473"/>
                      <a:pt x="2653783" y="2998573"/>
                      <a:pt x="2648459" y="3008253"/>
                    </a:cubicBezTo>
                    <a:cubicBezTo>
                      <a:pt x="2633939" y="3035356"/>
                      <a:pt x="2551661" y="3017933"/>
                      <a:pt x="2528913" y="3016480"/>
                    </a:cubicBezTo>
                    <a:cubicBezTo>
                      <a:pt x="2465027" y="3012609"/>
                      <a:pt x="747346" y="3014545"/>
                      <a:pt x="699431" y="3014545"/>
                    </a:cubicBezTo>
                    <a:cubicBezTo>
                      <a:pt x="664100" y="3014545"/>
                      <a:pt x="612313" y="3032936"/>
                      <a:pt x="617153" y="2980181"/>
                    </a:cubicBezTo>
                    <a:cubicBezTo>
                      <a:pt x="626349" y="2877576"/>
                      <a:pt x="644256" y="2772550"/>
                      <a:pt x="642804" y="2669460"/>
                    </a:cubicBezTo>
                    <a:cubicBezTo>
                      <a:pt x="640868" y="2487964"/>
                      <a:pt x="637480" y="2291948"/>
                      <a:pt x="544070" y="2132715"/>
                    </a:cubicBezTo>
                    <a:cubicBezTo>
                      <a:pt x="505351" y="2066892"/>
                      <a:pt x="463728" y="2003490"/>
                      <a:pt x="418717" y="1942023"/>
                    </a:cubicBezTo>
                    <a:cubicBezTo>
                      <a:pt x="378062" y="1886848"/>
                      <a:pt x="335471" y="1818605"/>
                      <a:pt x="282716" y="1774078"/>
                    </a:cubicBezTo>
                    <a:lnTo>
                      <a:pt x="282716" y="1774078"/>
                    </a:lnTo>
                    <a:cubicBezTo>
                      <a:pt x="262872" y="1743587"/>
                      <a:pt x="248352" y="1730035"/>
                      <a:pt x="232865" y="1706804"/>
                    </a:cubicBezTo>
                    <a:cubicBezTo>
                      <a:pt x="212537" y="1696156"/>
                      <a:pt x="208181" y="1676796"/>
                      <a:pt x="205277" y="1656953"/>
                    </a:cubicBezTo>
                    <a:cubicBezTo>
                      <a:pt x="199469" y="1615814"/>
                      <a:pt x="169946" y="1569835"/>
                      <a:pt x="153974" y="1531115"/>
                    </a:cubicBezTo>
                    <a:cubicBezTo>
                      <a:pt x="124935" y="1461421"/>
                      <a:pt x="98800" y="1389790"/>
                      <a:pt x="64920" y="1322516"/>
                    </a:cubicBezTo>
                    <a:cubicBezTo>
                      <a:pt x="53304" y="1299284"/>
                      <a:pt x="54756" y="1271213"/>
                      <a:pt x="49433" y="1245561"/>
                    </a:cubicBezTo>
                    <a:cubicBezTo>
                      <a:pt x="19909" y="1090685"/>
                      <a:pt x="7809" y="943068"/>
                      <a:pt x="66" y="785287"/>
                    </a:cubicBezTo>
                    <a:cubicBezTo>
                      <a:pt x="-2354" y="731564"/>
                      <a:pt x="62984" y="601855"/>
                      <a:pt x="68308" y="599435"/>
                    </a:cubicBezTo>
                    <a:cubicBezTo>
                      <a:pt x="81376" y="586367"/>
                      <a:pt x="316111" y="424714"/>
                      <a:pt x="362090" y="396643"/>
                    </a:cubicBezTo>
                    <a:cubicBezTo>
                      <a:pt x="458888" y="338564"/>
                      <a:pt x="552782" y="272258"/>
                      <a:pt x="653452" y="221439"/>
                    </a:cubicBezTo>
                    <a:cubicBezTo>
                      <a:pt x="657324" y="219503"/>
                      <a:pt x="712015" y="183204"/>
                      <a:pt x="737182" y="167716"/>
                    </a:cubicBezTo>
                    <a:cubicBezTo>
                      <a:pt x="754606" y="129481"/>
                      <a:pt x="823333" y="39458"/>
                      <a:pt x="826720" y="24455"/>
                    </a:cubicBezTo>
                    <a:cubicBezTo>
                      <a:pt x="836400" y="19615"/>
                      <a:pt x="833980" y="2675"/>
                      <a:pt x="848984" y="3159"/>
                    </a:cubicBezTo>
                    <a:cubicBezTo>
                      <a:pt x="863020" y="-4101"/>
                      <a:pt x="876087" y="3159"/>
                      <a:pt x="889639" y="5095"/>
                    </a:cubicBezTo>
                    <a:cubicBezTo>
                      <a:pt x="896899" y="8967"/>
                      <a:pt x="897383" y="15743"/>
                      <a:pt x="893995" y="22035"/>
                    </a:cubicBezTo>
                    <a:cubicBezTo>
                      <a:pt x="886251" y="37039"/>
                      <a:pt x="893027" y="46718"/>
                      <a:pt x="903191" y="57850"/>
                    </a:cubicBezTo>
                    <a:cubicBezTo>
                      <a:pt x="1111307" y="284357"/>
                      <a:pt x="1334426" y="498765"/>
                      <a:pt x="1505758" y="756248"/>
                    </a:cubicBezTo>
                    <a:cubicBezTo>
                      <a:pt x="1548834" y="821102"/>
                      <a:pt x="1589005" y="888377"/>
                      <a:pt x="1629176" y="955167"/>
                    </a:cubicBezTo>
                    <a:cubicBezTo>
                      <a:pt x="1665475" y="1028250"/>
                      <a:pt x="1713874" y="1097460"/>
                      <a:pt x="1755981" y="1167639"/>
                    </a:cubicBezTo>
                    <a:cubicBezTo>
                      <a:pt x="1791797" y="1227654"/>
                      <a:pt x="1820836" y="1280409"/>
                      <a:pt x="1873107" y="1327840"/>
                    </a:cubicBezTo>
                    <a:cubicBezTo>
                      <a:pt x="1819868" y="1089233"/>
                      <a:pt x="1785989" y="871437"/>
                      <a:pt x="1732266" y="633314"/>
                    </a:cubicBezTo>
                    <a:cubicBezTo>
                      <a:pt x="1705162" y="483761"/>
                      <a:pt x="1668863" y="328401"/>
                      <a:pt x="1666443" y="176912"/>
                    </a:cubicBezTo>
                    <a:cubicBezTo>
                      <a:pt x="1667895" y="169652"/>
                      <a:pt x="1662571" y="156584"/>
                      <a:pt x="1671283" y="159972"/>
                    </a:cubicBezTo>
                    <a:cubicBezTo>
                      <a:pt x="1675639" y="161908"/>
                      <a:pt x="1680479" y="164328"/>
                      <a:pt x="1682899" y="168200"/>
                    </a:cubicBezTo>
                    <a:cubicBezTo>
                      <a:pt x="1715326" y="218051"/>
                      <a:pt x="1772437" y="232086"/>
                      <a:pt x="1820352" y="253382"/>
                    </a:cubicBezTo>
                    <a:cubicBezTo>
                      <a:pt x="1861975" y="271774"/>
                      <a:pt x="2271915" y="422779"/>
                      <a:pt x="2311118" y="446978"/>
                    </a:cubicBezTo>
                    <a:cubicBezTo>
                      <a:pt x="2366777" y="478437"/>
                      <a:pt x="2623291" y="706397"/>
                      <a:pt x="2636843" y="723820"/>
                    </a:cubicBezTo>
                    <a:cubicBezTo>
                      <a:pt x="2652815" y="744632"/>
                      <a:pt x="2666850" y="766895"/>
                      <a:pt x="2683790" y="786739"/>
                    </a:cubicBezTo>
                    <a:cubicBezTo>
                      <a:pt x="2720573" y="829330"/>
                      <a:pt x="2753969" y="873857"/>
                      <a:pt x="2787364" y="919352"/>
                    </a:cubicBezTo>
                    <a:cubicBezTo>
                      <a:pt x="2862544" y="1027685"/>
                      <a:pt x="3069853" y="1330179"/>
                      <a:pt x="3134869" y="1436737"/>
                    </a:cubicBezTo>
                    <a:cubicBezTo>
                      <a:pt x="3163908" y="1473037"/>
                      <a:pt x="3169232" y="1516112"/>
                      <a:pt x="3177460" y="1558703"/>
                    </a:cubicBezTo>
                    <a:cubicBezTo>
                      <a:pt x="3193512" y="1627994"/>
                      <a:pt x="3231506" y="1781016"/>
                      <a:pt x="3231183" y="1852485"/>
                    </a:cubicBezTo>
                    <a:cubicBezTo>
                      <a:pt x="3230860" y="1923954"/>
                      <a:pt x="3253483" y="1954482"/>
                      <a:pt x="3175524" y="1987518"/>
                    </a:cubicBezTo>
                    <a:cubicBezTo>
                      <a:pt x="3097565" y="2020554"/>
                      <a:pt x="2893791" y="2068619"/>
                      <a:pt x="2763429" y="2050701"/>
                    </a:cubicBezTo>
                    <a:cubicBezTo>
                      <a:pt x="2633067" y="2032783"/>
                      <a:pt x="2488557" y="1945763"/>
                      <a:pt x="2393352" y="1880009"/>
                    </a:cubicBezTo>
                    <a:cubicBezTo>
                      <a:pt x="2383528" y="1932686"/>
                      <a:pt x="2374857" y="1908011"/>
                      <a:pt x="2361403" y="1976456"/>
                    </a:cubicBezTo>
                    <a:cubicBezTo>
                      <a:pt x="2386509" y="2061426"/>
                      <a:pt x="2434098" y="2209290"/>
                      <a:pt x="2485354" y="2335507"/>
                    </a:cubicBezTo>
                    <a:cubicBezTo>
                      <a:pt x="2539077" y="2544590"/>
                      <a:pt x="2647007" y="2970986"/>
                      <a:pt x="2648459" y="2975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0687CEF-FB63-4FD0-85D4-F18CAB959D29}"/>
                  </a:ext>
                </a:extLst>
              </p:cNvPr>
              <p:cNvSpPr/>
              <p:nvPr/>
            </p:nvSpPr>
            <p:spPr>
              <a:xfrm>
                <a:off x="8189378" y="2997346"/>
                <a:ext cx="696946" cy="1476169"/>
              </a:xfrm>
              <a:custGeom>
                <a:avLst/>
                <a:gdLst>
                  <a:gd name="connsiteX0" fmla="*/ 689637 w 696945"/>
                  <a:gd name="connsiteY0" fmla="*/ 1300553 h 1476169"/>
                  <a:gd name="connsiteX1" fmla="*/ 696897 w 696945"/>
                  <a:gd name="connsiteY1" fmla="*/ 1350404 h 1476169"/>
                  <a:gd name="connsiteX2" fmla="*/ 660114 w 696945"/>
                  <a:gd name="connsiteY2" fmla="*/ 1449138 h 1476169"/>
                  <a:gd name="connsiteX3" fmla="*/ 641722 w 696945"/>
                  <a:gd name="connsiteY3" fmla="*/ 1467530 h 1476169"/>
                  <a:gd name="connsiteX4" fmla="*/ 482006 w 696945"/>
                  <a:gd name="connsiteY4" fmla="*/ 1457850 h 1476169"/>
                  <a:gd name="connsiteX5" fmla="*/ 445222 w 696945"/>
                  <a:gd name="connsiteY5" fmla="*/ 1448170 h 1476169"/>
                  <a:gd name="connsiteX6" fmla="*/ 353748 w 696945"/>
                  <a:gd name="connsiteY6" fmla="*/ 1382347 h 1476169"/>
                  <a:gd name="connsiteX7" fmla="*/ 165476 w 696945"/>
                  <a:gd name="connsiteY7" fmla="*/ 1081790 h 1476169"/>
                  <a:gd name="connsiteX8" fmla="*/ 124821 w 696945"/>
                  <a:gd name="connsiteY8" fmla="*/ 1037747 h 1476169"/>
                  <a:gd name="connsiteX9" fmla="*/ 35767 w 696945"/>
                  <a:gd name="connsiteY9" fmla="*/ 892550 h 1476169"/>
                  <a:gd name="connsiteX10" fmla="*/ 12535 w 696945"/>
                  <a:gd name="connsiteY10" fmla="*/ 737189 h 1476169"/>
                  <a:gd name="connsiteX11" fmla="*/ 16407 w 696945"/>
                  <a:gd name="connsiteY11" fmla="*/ 576988 h 1476169"/>
                  <a:gd name="connsiteX12" fmla="*/ 436 w 696945"/>
                  <a:gd name="connsiteY12" fmla="*/ 423564 h 1476169"/>
                  <a:gd name="connsiteX13" fmla="*/ 109817 w 696945"/>
                  <a:gd name="connsiteY13" fmla="*/ 645231 h 1476169"/>
                  <a:gd name="connsiteX14" fmla="*/ 109817 w 696945"/>
                  <a:gd name="connsiteY14" fmla="*/ 480674 h 1476169"/>
                  <a:gd name="connsiteX15" fmla="*/ 47867 w 696945"/>
                  <a:gd name="connsiteY15" fmla="*/ 267235 h 1476169"/>
                  <a:gd name="connsiteX16" fmla="*/ 38187 w 696945"/>
                  <a:gd name="connsiteY16" fmla="*/ 234807 h 1476169"/>
                  <a:gd name="connsiteX17" fmla="*/ 15439 w 696945"/>
                  <a:gd name="connsiteY17" fmla="*/ 94450 h 1476169"/>
                  <a:gd name="connsiteX18" fmla="*/ 52707 w 696945"/>
                  <a:gd name="connsiteY18" fmla="*/ 83803 h 1476169"/>
                  <a:gd name="connsiteX19" fmla="*/ 56578 w 696945"/>
                  <a:gd name="connsiteY19" fmla="*/ 21368 h 1476169"/>
                  <a:gd name="connsiteX20" fmla="*/ 108849 w 696945"/>
                  <a:gd name="connsiteY20" fmla="*/ 4428 h 1476169"/>
                  <a:gd name="connsiteX21" fmla="*/ 153376 w 696945"/>
                  <a:gd name="connsiteY21" fmla="*/ 34436 h 1476169"/>
                  <a:gd name="connsiteX22" fmla="*/ 182416 w 696945"/>
                  <a:gd name="connsiteY22" fmla="*/ 46051 h 1476169"/>
                  <a:gd name="connsiteX23" fmla="*/ 206615 w 696945"/>
                  <a:gd name="connsiteY23" fmla="*/ 92514 h 1476169"/>
                  <a:gd name="connsiteX24" fmla="*/ 229847 w 696945"/>
                  <a:gd name="connsiteY24" fmla="*/ 108002 h 1476169"/>
                  <a:gd name="connsiteX25" fmla="*/ 255498 w 696945"/>
                  <a:gd name="connsiteY25" fmla="*/ 137041 h 1476169"/>
                  <a:gd name="connsiteX26" fmla="*/ 281150 w 696945"/>
                  <a:gd name="connsiteY26" fmla="*/ 166081 h 1476169"/>
                  <a:gd name="connsiteX27" fmla="*/ 308737 w 696945"/>
                  <a:gd name="connsiteY27" fmla="*/ 203832 h 1476169"/>
                  <a:gd name="connsiteX28" fmla="*/ 366816 w 696945"/>
                  <a:gd name="connsiteY28" fmla="*/ 276431 h 1476169"/>
                  <a:gd name="connsiteX29" fmla="*/ 366816 w 696945"/>
                  <a:gd name="connsiteY29" fmla="*/ 276431 h 1476169"/>
                  <a:gd name="connsiteX30" fmla="*/ 396339 w 696945"/>
                  <a:gd name="connsiteY30" fmla="*/ 339349 h 1476169"/>
                  <a:gd name="connsiteX31" fmla="*/ 424895 w 696945"/>
                  <a:gd name="connsiteY31" fmla="*/ 426951 h 1476169"/>
                  <a:gd name="connsiteX32" fmla="*/ 444738 w 696945"/>
                  <a:gd name="connsiteY32" fmla="*/ 576504 h 1476169"/>
                  <a:gd name="connsiteX33" fmla="*/ 473778 w 696945"/>
                  <a:gd name="connsiteY33" fmla="*/ 944337 h 1476169"/>
                  <a:gd name="connsiteX34" fmla="*/ 689637 w 696945"/>
                  <a:gd name="connsiteY34" fmla="*/ 1300553 h 147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96945" h="1476169">
                    <a:moveTo>
                      <a:pt x="689637" y="1300553"/>
                    </a:moveTo>
                    <a:cubicBezTo>
                      <a:pt x="700769" y="1316525"/>
                      <a:pt x="702221" y="1332497"/>
                      <a:pt x="696897" y="1350404"/>
                    </a:cubicBezTo>
                    <a:cubicBezTo>
                      <a:pt x="687701" y="1384284"/>
                      <a:pt x="679957" y="1418647"/>
                      <a:pt x="660114" y="1449138"/>
                    </a:cubicBezTo>
                    <a:cubicBezTo>
                      <a:pt x="655274" y="1456398"/>
                      <a:pt x="649950" y="1463658"/>
                      <a:pt x="641722" y="1467530"/>
                    </a:cubicBezTo>
                    <a:cubicBezTo>
                      <a:pt x="586547" y="1494149"/>
                      <a:pt x="534277" y="1473338"/>
                      <a:pt x="482006" y="1457850"/>
                    </a:cubicBezTo>
                    <a:cubicBezTo>
                      <a:pt x="469906" y="1454462"/>
                      <a:pt x="457806" y="1450106"/>
                      <a:pt x="445222" y="1448170"/>
                    </a:cubicBezTo>
                    <a:cubicBezTo>
                      <a:pt x="406019" y="1438006"/>
                      <a:pt x="376012" y="1420099"/>
                      <a:pt x="353748" y="1382347"/>
                    </a:cubicBezTo>
                    <a:cubicBezTo>
                      <a:pt x="292282" y="1278774"/>
                      <a:pt x="229363" y="1183912"/>
                      <a:pt x="165476" y="1081790"/>
                    </a:cubicBezTo>
                    <a:cubicBezTo>
                      <a:pt x="155796" y="1066302"/>
                      <a:pt x="137405" y="1049846"/>
                      <a:pt x="124821" y="1037747"/>
                    </a:cubicBezTo>
                    <a:cubicBezTo>
                      <a:pt x="82230" y="997092"/>
                      <a:pt x="56578" y="954984"/>
                      <a:pt x="35767" y="892550"/>
                    </a:cubicBezTo>
                    <a:cubicBezTo>
                      <a:pt x="26087" y="864962"/>
                      <a:pt x="13503" y="756065"/>
                      <a:pt x="12535" y="737189"/>
                    </a:cubicBezTo>
                    <a:cubicBezTo>
                      <a:pt x="9147" y="663139"/>
                      <a:pt x="22215" y="651039"/>
                      <a:pt x="16407" y="576988"/>
                    </a:cubicBezTo>
                    <a:cubicBezTo>
                      <a:pt x="14471" y="554241"/>
                      <a:pt x="-2952" y="445827"/>
                      <a:pt x="436" y="423564"/>
                    </a:cubicBezTo>
                    <a:cubicBezTo>
                      <a:pt x="59966" y="417272"/>
                      <a:pt x="98686" y="563921"/>
                      <a:pt x="109817" y="645231"/>
                    </a:cubicBezTo>
                    <a:cubicBezTo>
                      <a:pt x="113689" y="672334"/>
                      <a:pt x="114173" y="508262"/>
                      <a:pt x="109817" y="480674"/>
                    </a:cubicBezTo>
                    <a:cubicBezTo>
                      <a:pt x="98202" y="407108"/>
                      <a:pt x="71098" y="337413"/>
                      <a:pt x="47867" y="267235"/>
                    </a:cubicBezTo>
                    <a:cubicBezTo>
                      <a:pt x="44479" y="256587"/>
                      <a:pt x="40607" y="245939"/>
                      <a:pt x="38187" y="234807"/>
                    </a:cubicBezTo>
                    <a:cubicBezTo>
                      <a:pt x="40607" y="211576"/>
                      <a:pt x="-5856" y="109454"/>
                      <a:pt x="15439" y="94450"/>
                    </a:cubicBezTo>
                    <a:cubicBezTo>
                      <a:pt x="34315" y="89126"/>
                      <a:pt x="56095" y="96386"/>
                      <a:pt x="52707" y="83803"/>
                    </a:cubicBezTo>
                    <a:cubicBezTo>
                      <a:pt x="45447" y="61539"/>
                      <a:pt x="52707" y="32016"/>
                      <a:pt x="56578" y="21368"/>
                    </a:cubicBezTo>
                    <a:cubicBezTo>
                      <a:pt x="62870" y="-896"/>
                      <a:pt x="91426" y="-4284"/>
                      <a:pt x="108849" y="4428"/>
                    </a:cubicBezTo>
                    <a:cubicBezTo>
                      <a:pt x="114173" y="9752"/>
                      <a:pt x="149021" y="27176"/>
                      <a:pt x="153376" y="34436"/>
                    </a:cubicBezTo>
                    <a:cubicBezTo>
                      <a:pt x="155796" y="40727"/>
                      <a:pt x="176124" y="45567"/>
                      <a:pt x="182416" y="46051"/>
                    </a:cubicBezTo>
                    <a:cubicBezTo>
                      <a:pt x="201292" y="57667"/>
                      <a:pt x="197904" y="72671"/>
                      <a:pt x="206615" y="92514"/>
                    </a:cubicBezTo>
                    <a:cubicBezTo>
                      <a:pt x="210971" y="99290"/>
                      <a:pt x="220651" y="104614"/>
                      <a:pt x="229847" y="108002"/>
                    </a:cubicBezTo>
                    <a:cubicBezTo>
                      <a:pt x="242431" y="114778"/>
                      <a:pt x="249206" y="123974"/>
                      <a:pt x="255498" y="137041"/>
                    </a:cubicBezTo>
                    <a:cubicBezTo>
                      <a:pt x="258402" y="139945"/>
                      <a:pt x="276794" y="162209"/>
                      <a:pt x="281150" y="166081"/>
                    </a:cubicBezTo>
                    <a:lnTo>
                      <a:pt x="308737" y="203832"/>
                    </a:lnTo>
                    <a:cubicBezTo>
                      <a:pt x="323257" y="221740"/>
                      <a:pt x="361492" y="270139"/>
                      <a:pt x="366816" y="276431"/>
                    </a:cubicBezTo>
                    <a:lnTo>
                      <a:pt x="366816" y="276431"/>
                    </a:lnTo>
                    <a:cubicBezTo>
                      <a:pt x="378432" y="284658"/>
                      <a:pt x="395855" y="337897"/>
                      <a:pt x="396339" y="339349"/>
                    </a:cubicBezTo>
                    <a:cubicBezTo>
                      <a:pt x="400695" y="345157"/>
                      <a:pt x="420055" y="417756"/>
                      <a:pt x="424895" y="426951"/>
                    </a:cubicBezTo>
                    <a:cubicBezTo>
                      <a:pt x="424895" y="429855"/>
                      <a:pt x="444738" y="563437"/>
                      <a:pt x="444738" y="576504"/>
                    </a:cubicBezTo>
                    <a:cubicBezTo>
                      <a:pt x="444738" y="600704"/>
                      <a:pt x="426347" y="841247"/>
                      <a:pt x="473778" y="944337"/>
                    </a:cubicBezTo>
                    <a:cubicBezTo>
                      <a:pt x="517337" y="1017903"/>
                      <a:pt x="676570" y="1280710"/>
                      <a:pt x="689637" y="1300553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293A069-6F64-466F-B74E-20DD1B2CF84C}"/>
                  </a:ext>
                </a:extLst>
              </p:cNvPr>
              <p:cNvSpPr/>
              <p:nvPr/>
            </p:nvSpPr>
            <p:spPr>
              <a:xfrm>
                <a:off x="8593853" y="5400576"/>
                <a:ext cx="430751" cy="513029"/>
              </a:xfrm>
              <a:custGeom>
                <a:avLst/>
                <a:gdLst>
                  <a:gd name="connsiteX0" fmla="*/ 172186 w 430751"/>
                  <a:gd name="connsiteY0" fmla="*/ 513820 h 513029"/>
                  <a:gd name="connsiteX1" fmla="*/ 53125 w 430751"/>
                  <a:gd name="connsiteY1" fmla="*/ 267953 h 513029"/>
                  <a:gd name="connsiteX2" fmla="*/ 4242 w 430751"/>
                  <a:gd name="connsiteY2" fmla="*/ 158088 h 513029"/>
                  <a:gd name="connsiteX3" fmla="*/ 5210 w 430751"/>
                  <a:gd name="connsiteY3" fmla="*/ 121788 h 513029"/>
                  <a:gd name="connsiteX4" fmla="*/ 59901 w 430751"/>
                  <a:gd name="connsiteY4" fmla="*/ 17246 h 513029"/>
                  <a:gd name="connsiteX5" fmla="*/ 89908 w 430751"/>
                  <a:gd name="connsiteY5" fmla="*/ 15795 h 513029"/>
                  <a:gd name="connsiteX6" fmla="*/ 119916 w 430751"/>
                  <a:gd name="connsiteY6" fmla="*/ 40962 h 513029"/>
                  <a:gd name="connsiteX7" fmla="*/ 230265 w 430751"/>
                  <a:gd name="connsiteY7" fmla="*/ 126628 h 513029"/>
                  <a:gd name="connsiteX8" fmla="*/ 425313 w 430751"/>
                  <a:gd name="connsiteY8" fmla="*/ 217618 h 513029"/>
                  <a:gd name="connsiteX9" fmla="*/ 425313 w 430751"/>
                  <a:gd name="connsiteY9" fmla="*/ 223910 h 513029"/>
                  <a:gd name="connsiteX10" fmla="*/ 434025 w 430751"/>
                  <a:gd name="connsiteY10" fmla="*/ 306673 h 513029"/>
                  <a:gd name="connsiteX11" fmla="*/ 434025 w 430751"/>
                  <a:gd name="connsiteY11" fmla="*/ 354104 h 513029"/>
                  <a:gd name="connsiteX12" fmla="*/ 424829 w 430751"/>
                  <a:gd name="connsiteY12" fmla="*/ 407826 h 513029"/>
                  <a:gd name="connsiteX13" fmla="*/ 424345 w 430751"/>
                  <a:gd name="connsiteY13" fmla="*/ 412182 h 513029"/>
                  <a:gd name="connsiteX14" fmla="*/ 414181 w 430751"/>
                  <a:gd name="connsiteY14" fmla="*/ 432026 h 513029"/>
                  <a:gd name="connsiteX15" fmla="*/ 404985 w 430751"/>
                  <a:gd name="connsiteY15" fmla="*/ 446546 h 513029"/>
                  <a:gd name="connsiteX16" fmla="*/ 365782 w 430751"/>
                  <a:gd name="connsiteY16" fmla="*/ 480425 h 513029"/>
                  <a:gd name="connsiteX17" fmla="*/ 361426 w 430751"/>
                  <a:gd name="connsiteY17" fmla="*/ 480909 h 513029"/>
                  <a:gd name="connsiteX18" fmla="*/ 288344 w 430751"/>
                  <a:gd name="connsiteY18" fmla="*/ 499784 h 513029"/>
                  <a:gd name="connsiteX19" fmla="*/ 269468 w 430751"/>
                  <a:gd name="connsiteY19" fmla="*/ 500269 h 513029"/>
                  <a:gd name="connsiteX20" fmla="*/ 173154 w 430751"/>
                  <a:gd name="connsiteY20" fmla="*/ 505109 h 513029"/>
                  <a:gd name="connsiteX21" fmla="*/ 172186 w 430751"/>
                  <a:gd name="connsiteY21" fmla="*/ 513820 h 51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30751" h="513029">
                    <a:moveTo>
                      <a:pt x="172186" y="513820"/>
                    </a:moveTo>
                    <a:cubicBezTo>
                      <a:pt x="115560" y="440254"/>
                      <a:pt x="94264" y="349264"/>
                      <a:pt x="53125" y="267953"/>
                    </a:cubicBezTo>
                    <a:cubicBezTo>
                      <a:pt x="34733" y="232138"/>
                      <a:pt x="21181" y="194387"/>
                      <a:pt x="4242" y="158088"/>
                    </a:cubicBezTo>
                    <a:cubicBezTo>
                      <a:pt x="-1566" y="145020"/>
                      <a:pt x="-1566" y="134372"/>
                      <a:pt x="5210" y="121788"/>
                    </a:cubicBezTo>
                    <a:cubicBezTo>
                      <a:pt x="24085" y="87425"/>
                      <a:pt x="41993" y="52094"/>
                      <a:pt x="59901" y="17246"/>
                    </a:cubicBezTo>
                    <a:cubicBezTo>
                      <a:pt x="71517" y="-5501"/>
                      <a:pt x="71517" y="-5501"/>
                      <a:pt x="89908" y="15795"/>
                    </a:cubicBezTo>
                    <a:cubicBezTo>
                      <a:pt x="97652" y="26926"/>
                      <a:pt x="105880" y="37574"/>
                      <a:pt x="119916" y="40962"/>
                    </a:cubicBezTo>
                    <a:cubicBezTo>
                      <a:pt x="156699" y="69518"/>
                      <a:pt x="192998" y="99041"/>
                      <a:pt x="230265" y="126628"/>
                    </a:cubicBezTo>
                    <a:cubicBezTo>
                      <a:pt x="282052" y="164379"/>
                      <a:pt x="418053" y="208422"/>
                      <a:pt x="425313" y="217618"/>
                    </a:cubicBezTo>
                    <a:cubicBezTo>
                      <a:pt x="425313" y="219554"/>
                      <a:pt x="425313" y="221974"/>
                      <a:pt x="425313" y="223910"/>
                    </a:cubicBezTo>
                    <a:cubicBezTo>
                      <a:pt x="434025" y="251014"/>
                      <a:pt x="429669" y="279085"/>
                      <a:pt x="434025" y="306673"/>
                    </a:cubicBezTo>
                    <a:cubicBezTo>
                      <a:pt x="434025" y="322644"/>
                      <a:pt x="434025" y="338132"/>
                      <a:pt x="434025" y="354104"/>
                    </a:cubicBezTo>
                    <a:cubicBezTo>
                      <a:pt x="431121" y="372011"/>
                      <a:pt x="430153" y="390403"/>
                      <a:pt x="424829" y="407826"/>
                    </a:cubicBezTo>
                    <a:cubicBezTo>
                      <a:pt x="424345" y="409278"/>
                      <a:pt x="424345" y="410730"/>
                      <a:pt x="424345" y="412182"/>
                    </a:cubicBezTo>
                    <a:cubicBezTo>
                      <a:pt x="420957" y="418958"/>
                      <a:pt x="420473" y="426702"/>
                      <a:pt x="414181" y="432026"/>
                    </a:cubicBezTo>
                    <a:cubicBezTo>
                      <a:pt x="411278" y="436866"/>
                      <a:pt x="408373" y="441706"/>
                      <a:pt x="404985" y="446546"/>
                    </a:cubicBezTo>
                    <a:cubicBezTo>
                      <a:pt x="400146" y="466873"/>
                      <a:pt x="381754" y="472197"/>
                      <a:pt x="365782" y="480425"/>
                    </a:cubicBezTo>
                    <a:cubicBezTo>
                      <a:pt x="364330" y="480425"/>
                      <a:pt x="362879" y="480425"/>
                      <a:pt x="361426" y="480909"/>
                    </a:cubicBezTo>
                    <a:cubicBezTo>
                      <a:pt x="340615" y="500752"/>
                      <a:pt x="313512" y="497365"/>
                      <a:pt x="288344" y="499784"/>
                    </a:cubicBezTo>
                    <a:cubicBezTo>
                      <a:pt x="282052" y="499784"/>
                      <a:pt x="275760" y="500269"/>
                      <a:pt x="269468" y="500269"/>
                    </a:cubicBezTo>
                    <a:cubicBezTo>
                      <a:pt x="237525" y="505592"/>
                      <a:pt x="205098" y="499301"/>
                      <a:pt x="173154" y="505109"/>
                    </a:cubicBezTo>
                    <a:cubicBezTo>
                      <a:pt x="173638" y="507528"/>
                      <a:pt x="173154" y="510916"/>
                      <a:pt x="172186" y="51382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7728457-B81C-4DC1-B26A-8008FD02DC19}"/>
                </a:ext>
              </a:extLst>
            </p:cNvPr>
            <p:cNvGrpSpPr/>
            <p:nvPr/>
          </p:nvGrpSpPr>
          <p:grpSpPr>
            <a:xfrm>
              <a:off x="6825563" y="3607496"/>
              <a:ext cx="1709729" cy="1673926"/>
              <a:chOff x="6825563" y="3607496"/>
              <a:chExt cx="1709729" cy="1673926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6CBC935-4011-4DFF-9E2F-EE9FCF9CEE4B}"/>
                  </a:ext>
                </a:extLst>
              </p:cNvPr>
              <p:cNvSpPr/>
              <p:nvPr/>
            </p:nvSpPr>
            <p:spPr>
              <a:xfrm rot="19931640" flipH="1">
                <a:off x="8267087" y="4744651"/>
                <a:ext cx="268205" cy="335404"/>
              </a:xfrm>
              <a:custGeom>
                <a:avLst/>
                <a:gdLst>
                  <a:gd name="connsiteX0" fmla="*/ 64571 w 185166"/>
                  <a:gd name="connsiteY0" fmla="*/ 1778 h 185166"/>
                  <a:gd name="connsiteX1" fmla="*/ 135208 w 185166"/>
                  <a:gd name="connsiteY1" fmla="*/ 14122 h 185166"/>
                  <a:gd name="connsiteX2" fmla="*/ 183214 w 185166"/>
                  <a:gd name="connsiteY2" fmla="*/ 116306 h 185166"/>
                  <a:gd name="connsiteX3" fmla="*/ 95432 w 185166"/>
                  <a:gd name="connsiteY3" fmla="*/ 189001 h 185166"/>
                  <a:gd name="connsiteX4" fmla="*/ 3535 w 185166"/>
                  <a:gd name="connsiteY4" fmla="*/ 121107 h 185166"/>
                  <a:gd name="connsiteX5" fmla="*/ 47426 w 185166"/>
                  <a:gd name="connsiteY5" fmla="*/ 12751 h 185166"/>
                  <a:gd name="connsiteX6" fmla="*/ 64571 w 185166"/>
                  <a:gd name="connsiteY6" fmla="*/ 1778 h 185166"/>
                  <a:gd name="connsiteX0" fmla="*/ 47426 w 186130"/>
                  <a:gd name="connsiteY0" fmla="*/ 12503 h 188801"/>
                  <a:gd name="connsiteX1" fmla="*/ 135208 w 186130"/>
                  <a:gd name="connsiteY1" fmla="*/ 13874 h 188801"/>
                  <a:gd name="connsiteX2" fmla="*/ 183214 w 186130"/>
                  <a:gd name="connsiteY2" fmla="*/ 116058 h 188801"/>
                  <a:gd name="connsiteX3" fmla="*/ 95432 w 186130"/>
                  <a:gd name="connsiteY3" fmla="*/ 188753 h 188801"/>
                  <a:gd name="connsiteX4" fmla="*/ 3535 w 186130"/>
                  <a:gd name="connsiteY4" fmla="*/ 120859 h 188801"/>
                  <a:gd name="connsiteX5" fmla="*/ 47426 w 186130"/>
                  <a:gd name="connsiteY5" fmla="*/ 12503 h 18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130" h="188801">
                    <a:moveTo>
                      <a:pt x="47426" y="12503"/>
                    </a:moveTo>
                    <a:cubicBezTo>
                      <a:pt x="69371" y="-5328"/>
                      <a:pt x="112577" y="-3385"/>
                      <a:pt x="135208" y="13874"/>
                    </a:cubicBezTo>
                    <a:cubicBezTo>
                      <a:pt x="176356" y="37191"/>
                      <a:pt x="193501" y="74225"/>
                      <a:pt x="183214" y="116058"/>
                    </a:cubicBezTo>
                    <a:cubicBezTo>
                      <a:pt x="172927" y="158578"/>
                      <a:pt x="137952" y="187382"/>
                      <a:pt x="95432" y="188753"/>
                    </a:cubicBezTo>
                    <a:cubicBezTo>
                      <a:pt x="53598" y="190125"/>
                      <a:pt x="15193" y="162007"/>
                      <a:pt x="3535" y="120859"/>
                    </a:cubicBezTo>
                    <a:cubicBezTo>
                      <a:pt x="-8124" y="79025"/>
                      <a:pt x="9707" y="36506"/>
                      <a:pt x="47426" y="12503"/>
                    </a:cubicBezTo>
                    <a:close/>
                  </a:path>
                </a:pathLst>
              </a:custGeom>
              <a:solidFill>
                <a:srgbClr val="0E0404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284A7D7-3D34-4985-B879-3B58C32EADB4}"/>
                  </a:ext>
                </a:extLst>
              </p:cNvPr>
              <p:cNvSpPr/>
              <p:nvPr/>
            </p:nvSpPr>
            <p:spPr>
              <a:xfrm rot="19931640" flipH="1">
                <a:off x="8310231" y="4795846"/>
                <a:ext cx="187761" cy="231479"/>
              </a:xfrm>
              <a:custGeom>
                <a:avLst/>
                <a:gdLst>
                  <a:gd name="connsiteX0" fmla="*/ 132359 w 130302"/>
                  <a:gd name="connsiteY0" fmla="*/ 65163 h 130302"/>
                  <a:gd name="connsiteX1" fmla="*/ 65151 w 130302"/>
                  <a:gd name="connsiteY1" fmla="*/ 132371 h 130302"/>
                  <a:gd name="connsiteX2" fmla="*/ 0 w 130302"/>
                  <a:gd name="connsiteY2" fmla="*/ 66535 h 130302"/>
                  <a:gd name="connsiteX3" fmla="*/ 64465 w 130302"/>
                  <a:gd name="connsiteY3" fmla="*/ 12 h 130302"/>
                  <a:gd name="connsiteX4" fmla="*/ 132359 w 130302"/>
                  <a:gd name="connsiteY4" fmla="*/ 65163 h 13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02" h="130302">
                    <a:moveTo>
                      <a:pt x="132359" y="65163"/>
                    </a:moveTo>
                    <a:cubicBezTo>
                      <a:pt x="132359" y="102196"/>
                      <a:pt x="101498" y="133057"/>
                      <a:pt x="65151" y="132371"/>
                    </a:cubicBezTo>
                    <a:cubicBezTo>
                      <a:pt x="29489" y="131686"/>
                      <a:pt x="0" y="102196"/>
                      <a:pt x="0" y="66535"/>
                    </a:cubicBezTo>
                    <a:cubicBezTo>
                      <a:pt x="0" y="30187"/>
                      <a:pt x="28118" y="698"/>
                      <a:pt x="64465" y="12"/>
                    </a:cubicBezTo>
                    <a:cubicBezTo>
                      <a:pt x="102184" y="-674"/>
                      <a:pt x="132359" y="28130"/>
                      <a:pt x="132359" y="65163"/>
                    </a:cubicBezTo>
                    <a:close/>
                  </a:path>
                </a:pathLst>
              </a:custGeom>
              <a:solidFill>
                <a:schemeClr val="bg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B98DCF4-C7C3-40B0-BBAE-7CE8CE52CB2A}"/>
                  </a:ext>
                </a:extLst>
              </p:cNvPr>
              <p:cNvSpPr/>
              <p:nvPr/>
            </p:nvSpPr>
            <p:spPr>
              <a:xfrm rot="19931640" flipH="1">
                <a:off x="8043551" y="3607496"/>
                <a:ext cx="197809" cy="1198955"/>
              </a:xfrm>
              <a:custGeom>
                <a:avLst/>
                <a:gdLst>
                  <a:gd name="connsiteX0" fmla="*/ 31309 w 197809"/>
                  <a:gd name="connsiteY0" fmla="*/ 0 h 1198955"/>
                  <a:gd name="connsiteX1" fmla="*/ 8623 w 197809"/>
                  <a:gd name="connsiteY1" fmla="*/ 96358 h 1198955"/>
                  <a:gd name="connsiteX2" fmla="*/ 0 w 197809"/>
                  <a:gd name="connsiteY2" fmla="*/ 226395 h 1198955"/>
                  <a:gd name="connsiteX3" fmla="*/ 143760 w 197809"/>
                  <a:gd name="connsiteY3" fmla="*/ 1179118 h 1198955"/>
                  <a:gd name="connsiteX4" fmla="*/ 197367 w 197809"/>
                  <a:gd name="connsiteY4" fmla="*/ 1176683 h 1198955"/>
                  <a:gd name="connsiteX5" fmla="*/ 116958 w 197809"/>
                  <a:gd name="connsiteY5" fmla="*/ 812404 h 1198955"/>
                  <a:gd name="connsiteX6" fmla="*/ 51170 w 197809"/>
                  <a:gd name="connsiteY6" fmla="*/ 176444 h 1198955"/>
                  <a:gd name="connsiteX7" fmla="*/ 54101 w 197809"/>
                  <a:gd name="connsiteY7" fmla="*/ 106809 h 1198955"/>
                  <a:gd name="connsiteX8" fmla="*/ 61676 w 197809"/>
                  <a:gd name="connsiteY8" fmla="*/ 57582 h 119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809" h="1198955">
                    <a:moveTo>
                      <a:pt x="31309" y="0"/>
                    </a:moveTo>
                    <a:lnTo>
                      <a:pt x="8623" y="96358"/>
                    </a:lnTo>
                    <a:cubicBezTo>
                      <a:pt x="2589" y="138981"/>
                      <a:pt x="0" y="182536"/>
                      <a:pt x="0" y="226395"/>
                    </a:cubicBezTo>
                    <a:cubicBezTo>
                      <a:pt x="0" y="551685"/>
                      <a:pt x="77971" y="864793"/>
                      <a:pt x="143760" y="1179118"/>
                    </a:cubicBezTo>
                    <a:cubicBezTo>
                      <a:pt x="165691" y="1207140"/>
                      <a:pt x="202240" y="1204703"/>
                      <a:pt x="197367" y="1176683"/>
                    </a:cubicBezTo>
                    <a:cubicBezTo>
                      <a:pt x="176656" y="1063378"/>
                      <a:pt x="137668" y="925709"/>
                      <a:pt x="116958" y="812404"/>
                    </a:cubicBezTo>
                    <a:cubicBezTo>
                      <a:pt x="77972" y="602855"/>
                      <a:pt x="52387" y="390868"/>
                      <a:pt x="51170" y="176444"/>
                    </a:cubicBezTo>
                    <a:cubicBezTo>
                      <a:pt x="51170" y="152991"/>
                      <a:pt x="52007" y="129767"/>
                      <a:pt x="54101" y="106809"/>
                    </a:cubicBezTo>
                    <a:lnTo>
                      <a:pt x="61676" y="57582"/>
                    </a:lnTo>
                    <a:close/>
                  </a:path>
                </a:pathLst>
              </a:custGeom>
              <a:solidFill>
                <a:schemeClr val="tx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4675473-FF51-446C-A4C0-BE3AA36A880F}"/>
                  </a:ext>
                </a:extLst>
              </p:cNvPr>
              <p:cNvGrpSpPr/>
              <p:nvPr/>
            </p:nvGrpSpPr>
            <p:grpSpPr>
              <a:xfrm rot="20643887">
                <a:off x="6825563" y="3698606"/>
                <a:ext cx="884412" cy="1582816"/>
                <a:chOff x="6911434" y="4294138"/>
                <a:chExt cx="755804" cy="1352649"/>
              </a:xfrm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290E649-E2B4-466C-9783-BBBBC3A1AD12}"/>
                    </a:ext>
                  </a:extLst>
                </p:cNvPr>
                <p:cNvSpPr/>
                <p:nvPr/>
              </p:nvSpPr>
              <p:spPr>
                <a:xfrm rot="19931640" flipH="1">
                  <a:off x="7411391" y="4964510"/>
                  <a:ext cx="255847" cy="548243"/>
                </a:xfrm>
                <a:custGeom>
                  <a:avLst/>
                  <a:gdLst>
                    <a:gd name="connsiteX0" fmla="*/ 0 w 144018"/>
                    <a:gd name="connsiteY0" fmla="*/ 4566 h 308610"/>
                    <a:gd name="connsiteX1" fmla="*/ 19888 w 144018"/>
                    <a:gd name="connsiteY1" fmla="*/ 7309 h 308610"/>
                    <a:gd name="connsiteX2" fmla="*/ 28804 w 144018"/>
                    <a:gd name="connsiteY2" fmla="*/ 73146 h 308610"/>
                    <a:gd name="connsiteX3" fmla="*/ 75438 w 144018"/>
                    <a:gd name="connsiteY3" fmla="*/ 239109 h 308610"/>
                    <a:gd name="connsiteX4" fmla="*/ 104242 w 144018"/>
                    <a:gd name="connsiteY4" fmla="*/ 280943 h 308610"/>
                    <a:gd name="connsiteX5" fmla="*/ 143332 w 144018"/>
                    <a:gd name="connsiteY5" fmla="*/ 297402 h 308610"/>
                    <a:gd name="connsiteX6" fmla="*/ 143332 w 144018"/>
                    <a:gd name="connsiteY6" fmla="*/ 314547 h 308610"/>
                    <a:gd name="connsiteX7" fmla="*/ 60350 w 144018"/>
                    <a:gd name="connsiteY7" fmla="*/ 243910 h 308610"/>
                    <a:gd name="connsiteX8" fmla="*/ 4115 w 144018"/>
                    <a:gd name="connsiteY8" fmla="*/ 29940 h 308610"/>
                    <a:gd name="connsiteX9" fmla="*/ 0 w 144018"/>
                    <a:gd name="connsiteY9" fmla="*/ 4566 h 30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4018" h="308610">
                      <a:moveTo>
                        <a:pt x="0" y="4566"/>
                      </a:moveTo>
                      <a:cubicBezTo>
                        <a:pt x="9601" y="-3664"/>
                        <a:pt x="13716" y="451"/>
                        <a:pt x="19888" y="7309"/>
                      </a:cubicBezTo>
                      <a:cubicBezTo>
                        <a:pt x="21260" y="32684"/>
                        <a:pt x="24689" y="52572"/>
                        <a:pt x="28804" y="73146"/>
                      </a:cubicBezTo>
                      <a:cubicBezTo>
                        <a:pt x="40462" y="129381"/>
                        <a:pt x="58979" y="202762"/>
                        <a:pt x="75438" y="239109"/>
                      </a:cubicBezTo>
                      <a:cubicBezTo>
                        <a:pt x="80924" y="250082"/>
                        <a:pt x="97384" y="274085"/>
                        <a:pt x="104242" y="280943"/>
                      </a:cubicBezTo>
                      <a:cubicBezTo>
                        <a:pt x="114529" y="289173"/>
                        <a:pt x="128930" y="297402"/>
                        <a:pt x="143332" y="297402"/>
                      </a:cubicBezTo>
                      <a:cubicBezTo>
                        <a:pt x="148133" y="302889"/>
                        <a:pt x="148133" y="309061"/>
                        <a:pt x="143332" y="314547"/>
                      </a:cubicBezTo>
                      <a:cubicBezTo>
                        <a:pt x="102184" y="307004"/>
                        <a:pt x="76810" y="280257"/>
                        <a:pt x="60350" y="243910"/>
                      </a:cubicBezTo>
                      <a:cubicBezTo>
                        <a:pt x="31547" y="174644"/>
                        <a:pt x="14402" y="104007"/>
                        <a:pt x="4115" y="29940"/>
                      </a:cubicBezTo>
                      <a:cubicBezTo>
                        <a:pt x="3429" y="21711"/>
                        <a:pt x="2057" y="12110"/>
                        <a:pt x="0" y="4566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EF4407B-8837-4C4C-9ACB-564A74FAAEBD}"/>
                    </a:ext>
                  </a:extLst>
                </p:cNvPr>
                <p:cNvSpPr/>
                <p:nvPr/>
              </p:nvSpPr>
              <p:spPr>
                <a:xfrm rot="19931640" flipH="1">
                  <a:off x="7124440" y="5091024"/>
                  <a:ext cx="134015" cy="548243"/>
                </a:xfrm>
                <a:custGeom>
                  <a:avLst/>
                  <a:gdLst>
                    <a:gd name="connsiteX0" fmla="*/ 0 w 75438"/>
                    <a:gd name="connsiteY0" fmla="*/ 9601 h 308610"/>
                    <a:gd name="connsiteX1" fmla="*/ 17145 w 75438"/>
                    <a:gd name="connsiteY1" fmla="*/ 0 h 308610"/>
                    <a:gd name="connsiteX2" fmla="*/ 75438 w 75438"/>
                    <a:gd name="connsiteY2" fmla="*/ 233858 h 308610"/>
                    <a:gd name="connsiteX3" fmla="*/ 75438 w 75438"/>
                    <a:gd name="connsiteY3" fmla="*/ 279121 h 308610"/>
                    <a:gd name="connsiteX4" fmla="*/ 65151 w 75438"/>
                    <a:gd name="connsiteY4" fmla="*/ 311353 h 308610"/>
                    <a:gd name="connsiteX5" fmla="*/ 47320 w 75438"/>
                    <a:gd name="connsiteY5" fmla="*/ 296951 h 308610"/>
                    <a:gd name="connsiteX6" fmla="*/ 61722 w 75438"/>
                    <a:gd name="connsiteY6" fmla="*/ 256489 h 308610"/>
                    <a:gd name="connsiteX7" fmla="*/ 57607 w 75438"/>
                    <a:gd name="connsiteY7" fmla="*/ 225628 h 308610"/>
                    <a:gd name="connsiteX8" fmla="*/ 5487 w 75438"/>
                    <a:gd name="connsiteY8" fmla="*/ 25375 h 308610"/>
                    <a:gd name="connsiteX9" fmla="*/ 0 w 75438"/>
                    <a:gd name="connsiteY9" fmla="*/ 9601 h 30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438" h="308610">
                      <a:moveTo>
                        <a:pt x="0" y="9601"/>
                      </a:moveTo>
                      <a:cubicBezTo>
                        <a:pt x="6172" y="3429"/>
                        <a:pt x="11659" y="6172"/>
                        <a:pt x="17145" y="0"/>
                      </a:cubicBezTo>
                      <a:cubicBezTo>
                        <a:pt x="45263" y="100127"/>
                        <a:pt x="62408" y="153619"/>
                        <a:pt x="75438" y="233858"/>
                      </a:cubicBezTo>
                      <a:cubicBezTo>
                        <a:pt x="78181" y="248945"/>
                        <a:pt x="78181" y="264033"/>
                        <a:pt x="75438" y="279121"/>
                      </a:cubicBezTo>
                      <a:cubicBezTo>
                        <a:pt x="71323" y="292837"/>
                        <a:pt x="69266" y="297637"/>
                        <a:pt x="65151" y="311353"/>
                      </a:cubicBezTo>
                      <a:cubicBezTo>
                        <a:pt x="56236" y="314782"/>
                        <a:pt x="53493" y="304495"/>
                        <a:pt x="47320" y="296951"/>
                      </a:cubicBezTo>
                      <a:cubicBezTo>
                        <a:pt x="58293" y="285979"/>
                        <a:pt x="61036" y="277749"/>
                        <a:pt x="61722" y="256489"/>
                      </a:cubicBezTo>
                      <a:cubicBezTo>
                        <a:pt x="59665" y="243459"/>
                        <a:pt x="60351" y="233172"/>
                        <a:pt x="57607" y="225628"/>
                      </a:cubicBezTo>
                      <a:cubicBezTo>
                        <a:pt x="44577" y="157734"/>
                        <a:pt x="28804" y="100127"/>
                        <a:pt x="5487" y="25375"/>
                      </a:cubicBezTo>
                      <a:cubicBezTo>
                        <a:pt x="4801" y="21946"/>
                        <a:pt x="2058" y="13030"/>
                        <a:pt x="0" y="9601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FA7EE13-5714-47C9-B57C-716F4CFB4DEF}"/>
                    </a:ext>
                  </a:extLst>
                </p:cNvPr>
                <p:cNvSpPr/>
                <p:nvPr/>
              </p:nvSpPr>
              <p:spPr>
                <a:xfrm rot="19931640" flipH="1">
                  <a:off x="7505153" y="5519552"/>
                  <a:ext cx="48734" cy="4873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8851919-D2E1-44A8-88D7-DD22CA571E17}"/>
                    </a:ext>
                  </a:extLst>
                </p:cNvPr>
                <p:cNvSpPr/>
                <p:nvPr/>
              </p:nvSpPr>
              <p:spPr>
                <a:xfrm rot="19931640" flipH="1">
                  <a:off x="7277561" y="5585872"/>
                  <a:ext cx="60915" cy="6091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DD7B611-E985-4C5E-B156-A65423D46EC8}"/>
                    </a:ext>
                  </a:extLst>
                </p:cNvPr>
                <p:cNvSpPr/>
                <p:nvPr/>
              </p:nvSpPr>
              <p:spPr>
                <a:xfrm rot="19931640" flipH="1">
                  <a:off x="6911434" y="4294138"/>
                  <a:ext cx="653615" cy="767278"/>
                </a:xfrm>
                <a:custGeom>
                  <a:avLst/>
                  <a:gdLst>
                    <a:gd name="connsiteX0" fmla="*/ 196 w 349758"/>
                    <a:gd name="connsiteY0" fmla="*/ 0 h 445770"/>
                    <a:gd name="connsiteX1" fmla="*/ 119525 w 349758"/>
                    <a:gd name="connsiteY1" fmla="*/ 109042 h 445770"/>
                    <a:gd name="connsiteX2" fmla="*/ 153815 w 349758"/>
                    <a:gd name="connsiteY2" fmla="*/ 161163 h 445770"/>
                    <a:gd name="connsiteX3" fmla="*/ 181247 w 349758"/>
                    <a:gd name="connsiteY3" fmla="*/ 189967 h 445770"/>
                    <a:gd name="connsiteX4" fmla="*/ 226510 w 349758"/>
                    <a:gd name="connsiteY4" fmla="*/ 200254 h 445770"/>
                    <a:gd name="connsiteX5" fmla="*/ 293033 w 349758"/>
                    <a:gd name="connsiteY5" fmla="*/ 270891 h 445770"/>
                    <a:gd name="connsiteX6" fmla="*/ 351326 w 349758"/>
                    <a:gd name="connsiteY6" fmla="*/ 407365 h 445770"/>
                    <a:gd name="connsiteX7" fmla="*/ 333495 w 349758"/>
                    <a:gd name="connsiteY7" fmla="*/ 425196 h 445770"/>
                    <a:gd name="connsiteX8" fmla="*/ 274516 w 349758"/>
                    <a:gd name="connsiteY8" fmla="*/ 291465 h 445770"/>
                    <a:gd name="connsiteX9" fmla="*/ 197707 w 349758"/>
                    <a:gd name="connsiteY9" fmla="*/ 216027 h 445770"/>
                    <a:gd name="connsiteX10" fmla="*/ 146957 w 349758"/>
                    <a:gd name="connsiteY10" fmla="*/ 228371 h 445770"/>
                    <a:gd name="connsiteX11" fmla="*/ 101009 w 349758"/>
                    <a:gd name="connsiteY11" fmla="*/ 369646 h 445770"/>
                    <a:gd name="connsiteX12" fmla="*/ 114725 w 349758"/>
                    <a:gd name="connsiteY12" fmla="*/ 447142 h 445770"/>
                    <a:gd name="connsiteX13" fmla="*/ 92779 w 349758"/>
                    <a:gd name="connsiteY13" fmla="*/ 445770 h 445770"/>
                    <a:gd name="connsiteX14" fmla="*/ 71519 w 349758"/>
                    <a:gd name="connsiteY14" fmla="*/ 350444 h 445770"/>
                    <a:gd name="connsiteX15" fmla="*/ 132556 w 349758"/>
                    <a:gd name="connsiteY15" fmla="*/ 205054 h 445770"/>
                    <a:gd name="connsiteX16" fmla="*/ 128441 w 349758"/>
                    <a:gd name="connsiteY16" fmla="*/ 176251 h 445770"/>
                    <a:gd name="connsiteX17" fmla="*/ 107181 w 349758"/>
                    <a:gd name="connsiteY17" fmla="*/ 137846 h 445770"/>
                    <a:gd name="connsiteX18" fmla="*/ 35858 w 349758"/>
                    <a:gd name="connsiteY18" fmla="*/ 63779 h 445770"/>
                    <a:gd name="connsiteX19" fmla="*/ 7740 w 349758"/>
                    <a:gd name="connsiteY19" fmla="*/ 38405 h 445770"/>
                    <a:gd name="connsiteX20" fmla="*/ 196 w 349758"/>
                    <a:gd name="connsiteY20" fmla="*/ 0 h 445770"/>
                    <a:gd name="connsiteX0" fmla="*/ 9624 w 360810"/>
                    <a:gd name="connsiteY0" fmla="*/ 4565 h 454288"/>
                    <a:gd name="connsiteX1" fmla="*/ 128953 w 360810"/>
                    <a:gd name="connsiteY1" fmla="*/ 113607 h 454288"/>
                    <a:gd name="connsiteX2" fmla="*/ 163243 w 360810"/>
                    <a:gd name="connsiteY2" fmla="*/ 165728 h 454288"/>
                    <a:gd name="connsiteX3" fmla="*/ 190675 w 360810"/>
                    <a:gd name="connsiteY3" fmla="*/ 194532 h 454288"/>
                    <a:gd name="connsiteX4" fmla="*/ 235938 w 360810"/>
                    <a:gd name="connsiteY4" fmla="*/ 204819 h 454288"/>
                    <a:gd name="connsiteX5" fmla="*/ 302461 w 360810"/>
                    <a:gd name="connsiteY5" fmla="*/ 275456 h 454288"/>
                    <a:gd name="connsiteX6" fmla="*/ 360754 w 360810"/>
                    <a:gd name="connsiteY6" fmla="*/ 411930 h 454288"/>
                    <a:gd name="connsiteX7" fmla="*/ 342923 w 360810"/>
                    <a:gd name="connsiteY7" fmla="*/ 429761 h 454288"/>
                    <a:gd name="connsiteX8" fmla="*/ 283944 w 360810"/>
                    <a:gd name="connsiteY8" fmla="*/ 296030 h 454288"/>
                    <a:gd name="connsiteX9" fmla="*/ 207135 w 360810"/>
                    <a:gd name="connsiteY9" fmla="*/ 220592 h 454288"/>
                    <a:gd name="connsiteX10" fmla="*/ 156385 w 360810"/>
                    <a:gd name="connsiteY10" fmla="*/ 232936 h 454288"/>
                    <a:gd name="connsiteX11" fmla="*/ 110437 w 360810"/>
                    <a:gd name="connsiteY11" fmla="*/ 374211 h 454288"/>
                    <a:gd name="connsiteX12" fmla="*/ 124153 w 360810"/>
                    <a:gd name="connsiteY12" fmla="*/ 451707 h 454288"/>
                    <a:gd name="connsiteX13" fmla="*/ 102207 w 360810"/>
                    <a:gd name="connsiteY13" fmla="*/ 450335 h 454288"/>
                    <a:gd name="connsiteX14" fmla="*/ 80947 w 360810"/>
                    <a:gd name="connsiteY14" fmla="*/ 355009 h 454288"/>
                    <a:gd name="connsiteX15" fmla="*/ 141984 w 360810"/>
                    <a:gd name="connsiteY15" fmla="*/ 209619 h 454288"/>
                    <a:gd name="connsiteX16" fmla="*/ 137869 w 360810"/>
                    <a:gd name="connsiteY16" fmla="*/ 180816 h 454288"/>
                    <a:gd name="connsiteX17" fmla="*/ 116609 w 360810"/>
                    <a:gd name="connsiteY17" fmla="*/ 142411 h 454288"/>
                    <a:gd name="connsiteX18" fmla="*/ 45286 w 360810"/>
                    <a:gd name="connsiteY18" fmla="*/ 68344 h 454288"/>
                    <a:gd name="connsiteX19" fmla="*/ 17168 w 360810"/>
                    <a:gd name="connsiteY19" fmla="*/ 42970 h 454288"/>
                    <a:gd name="connsiteX20" fmla="*/ 8233 w 360810"/>
                    <a:gd name="connsiteY20" fmla="*/ 22698 h 454288"/>
                    <a:gd name="connsiteX21" fmla="*/ 9624 w 360810"/>
                    <a:gd name="connsiteY21" fmla="*/ 4565 h 454288"/>
                    <a:gd name="connsiteX0" fmla="*/ 17456 w 368642"/>
                    <a:gd name="connsiteY0" fmla="*/ 3522 h 453245"/>
                    <a:gd name="connsiteX1" fmla="*/ 136785 w 368642"/>
                    <a:gd name="connsiteY1" fmla="*/ 112564 h 453245"/>
                    <a:gd name="connsiteX2" fmla="*/ 171075 w 368642"/>
                    <a:gd name="connsiteY2" fmla="*/ 164685 h 453245"/>
                    <a:gd name="connsiteX3" fmla="*/ 198507 w 368642"/>
                    <a:gd name="connsiteY3" fmla="*/ 193489 h 453245"/>
                    <a:gd name="connsiteX4" fmla="*/ 243770 w 368642"/>
                    <a:gd name="connsiteY4" fmla="*/ 203776 h 453245"/>
                    <a:gd name="connsiteX5" fmla="*/ 310293 w 368642"/>
                    <a:gd name="connsiteY5" fmla="*/ 274413 h 453245"/>
                    <a:gd name="connsiteX6" fmla="*/ 368586 w 368642"/>
                    <a:gd name="connsiteY6" fmla="*/ 410887 h 453245"/>
                    <a:gd name="connsiteX7" fmla="*/ 350755 w 368642"/>
                    <a:gd name="connsiteY7" fmla="*/ 428718 h 453245"/>
                    <a:gd name="connsiteX8" fmla="*/ 291776 w 368642"/>
                    <a:gd name="connsiteY8" fmla="*/ 294987 h 453245"/>
                    <a:gd name="connsiteX9" fmla="*/ 214967 w 368642"/>
                    <a:gd name="connsiteY9" fmla="*/ 219549 h 453245"/>
                    <a:gd name="connsiteX10" fmla="*/ 164217 w 368642"/>
                    <a:gd name="connsiteY10" fmla="*/ 231893 h 453245"/>
                    <a:gd name="connsiteX11" fmla="*/ 118269 w 368642"/>
                    <a:gd name="connsiteY11" fmla="*/ 373168 h 453245"/>
                    <a:gd name="connsiteX12" fmla="*/ 131985 w 368642"/>
                    <a:gd name="connsiteY12" fmla="*/ 450664 h 453245"/>
                    <a:gd name="connsiteX13" fmla="*/ 110039 w 368642"/>
                    <a:gd name="connsiteY13" fmla="*/ 449292 h 453245"/>
                    <a:gd name="connsiteX14" fmla="*/ 88779 w 368642"/>
                    <a:gd name="connsiteY14" fmla="*/ 353966 h 453245"/>
                    <a:gd name="connsiteX15" fmla="*/ 149816 w 368642"/>
                    <a:gd name="connsiteY15" fmla="*/ 208576 h 453245"/>
                    <a:gd name="connsiteX16" fmla="*/ 145701 w 368642"/>
                    <a:gd name="connsiteY16" fmla="*/ 179773 h 453245"/>
                    <a:gd name="connsiteX17" fmla="*/ 124441 w 368642"/>
                    <a:gd name="connsiteY17" fmla="*/ 141368 h 453245"/>
                    <a:gd name="connsiteX18" fmla="*/ 53118 w 368642"/>
                    <a:gd name="connsiteY18" fmla="*/ 67301 h 453245"/>
                    <a:gd name="connsiteX19" fmla="*/ 25000 w 368642"/>
                    <a:gd name="connsiteY19" fmla="*/ 41927 h 453245"/>
                    <a:gd name="connsiteX20" fmla="*/ 761 w 368642"/>
                    <a:gd name="connsiteY20" fmla="*/ 33027 h 453245"/>
                    <a:gd name="connsiteX21" fmla="*/ 17456 w 368642"/>
                    <a:gd name="connsiteY21" fmla="*/ 3522 h 453245"/>
                    <a:gd name="connsiteX0" fmla="*/ 35749 w 367948"/>
                    <a:gd name="connsiteY0" fmla="*/ 4556 h 442990"/>
                    <a:gd name="connsiteX1" fmla="*/ 136091 w 367948"/>
                    <a:gd name="connsiteY1" fmla="*/ 102309 h 442990"/>
                    <a:gd name="connsiteX2" fmla="*/ 170381 w 367948"/>
                    <a:gd name="connsiteY2" fmla="*/ 154430 h 442990"/>
                    <a:gd name="connsiteX3" fmla="*/ 197813 w 367948"/>
                    <a:gd name="connsiteY3" fmla="*/ 183234 h 442990"/>
                    <a:gd name="connsiteX4" fmla="*/ 243076 w 367948"/>
                    <a:gd name="connsiteY4" fmla="*/ 193521 h 442990"/>
                    <a:gd name="connsiteX5" fmla="*/ 309599 w 367948"/>
                    <a:gd name="connsiteY5" fmla="*/ 264158 h 442990"/>
                    <a:gd name="connsiteX6" fmla="*/ 367892 w 367948"/>
                    <a:gd name="connsiteY6" fmla="*/ 400632 h 442990"/>
                    <a:gd name="connsiteX7" fmla="*/ 350061 w 367948"/>
                    <a:gd name="connsiteY7" fmla="*/ 418463 h 442990"/>
                    <a:gd name="connsiteX8" fmla="*/ 291082 w 367948"/>
                    <a:gd name="connsiteY8" fmla="*/ 284732 h 442990"/>
                    <a:gd name="connsiteX9" fmla="*/ 214273 w 367948"/>
                    <a:gd name="connsiteY9" fmla="*/ 209294 h 442990"/>
                    <a:gd name="connsiteX10" fmla="*/ 163523 w 367948"/>
                    <a:gd name="connsiteY10" fmla="*/ 221638 h 442990"/>
                    <a:gd name="connsiteX11" fmla="*/ 117575 w 367948"/>
                    <a:gd name="connsiteY11" fmla="*/ 362913 h 442990"/>
                    <a:gd name="connsiteX12" fmla="*/ 131291 w 367948"/>
                    <a:gd name="connsiteY12" fmla="*/ 440409 h 442990"/>
                    <a:gd name="connsiteX13" fmla="*/ 109345 w 367948"/>
                    <a:gd name="connsiteY13" fmla="*/ 439037 h 442990"/>
                    <a:gd name="connsiteX14" fmla="*/ 88085 w 367948"/>
                    <a:gd name="connsiteY14" fmla="*/ 343711 h 442990"/>
                    <a:gd name="connsiteX15" fmla="*/ 149122 w 367948"/>
                    <a:gd name="connsiteY15" fmla="*/ 198321 h 442990"/>
                    <a:gd name="connsiteX16" fmla="*/ 145007 w 367948"/>
                    <a:gd name="connsiteY16" fmla="*/ 169518 h 442990"/>
                    <a:gd name="connsiteX17" fmla="*/ 123747 w 367948"/>
                    <a:gd name="connsiteY17" fmla="*/ 131113 h 442990"/>
                    <a:gd name="connsiteX18" fmla="*/ 52424 w 367948"/>
                    <a:gd name="connsiteY18" fmla="*/ 57046 h 442990"/>
                    <a:gd name="connsiteX19" fmla="*/ 24306 w 367948"/>
                    <a:gd name="connsiteY19" fmla="*/ 31672 h 442990"/>
                    <a:gd name="connsiteX20" fmla="*/ 67 w 367948"/>
                    <a:gd name="connsiteY20" fmla="*/ 22772 h 442990"/>
                    <a:gd name="connsiteX21" fmla="*/ 35749 w 367948"/>
                    <a:gd name="connsiteY21" fmla="*/ 4556 h 442990"/>
                    <a:gd name="connsiteX0" fmla="*/ 35721 w 367920"/>
                    <a:gd name="connsiteY0" fmla="*/ 867 h 439301"/>
                    <a:gd name="connsiteX1" fmla="*/ 136063 w 367920"/>
                    <a:gd name="connsiteY1" fmla="*/ 98620 h 439301"/>
                    <a:gd name="connsiteX2" fmla="*/ 170353 w 367920"/>
                    <a:gd name="connsiteY2" fmla="*/ 150741 h 439301"/>
                    <a:gd name="connsiteX3" fmla="*/ 197785 w 367920"/>
                    <a:gd name="connsiteY3" fmla="*/ 179545 h 439301"/>
                    <a:gd name="connsiteX4" fmla="*/ 243048 w 367920"/>
                    <a:gd name="connsiteY4" fmla="*/ 189832 h 439301"/>
                    <a:gd name="connsiteX5" fmla="*/ 309571 w 367920"/>
                    <a:gd name="connsiteY5" fmla="*/ 260469 h 439301"/>
                    <a:gd name="connsiteX6" fmla="*/ 367864 w 367920"/>
                    <a:gd name="connsiteY6" fmla="*/ 396943 h 439301"/>
                    <a:gd name="connsiteX7" fmla="*/ 350033 w 367920"/>
                    <a:gd name="connsiteY7" fmla="*/ 414774 h 439301"/>
                    <a:gd name="connsiteX8" fmla="*/ 291054 w 367920"/>
                    <a:gd name="connsiteY8" fmla="*/ 281043 h 439301"/>
                    <a:gd name="connsiteX9" fmla="*/ 214245 w 367920"/>
                    <a:gd name="connsiteY9" fmla="*/ 205605 h 439301"/>
                    <a:gd name="connsiteX10" fmla="*/ 163495 w 367920"/>
                    <a:gd name="connsiteY10" fmla="*/ 217949 h 439301"/>
                    <a:gd name="connsiteX11" fmla="*/ 117547 w 367920"/>
                    <a:gd name="connsiteY11" fmla="*/ 359224 h 439301"/>
                    <a:gd name="connsiteX12" fmla="*/ 131263 w 367920"/>
                    <a:gd name="connsiteY12" fmla="*/ 436720 h 439301"/>
                    <a:gd name="connsiteX13" fmla="*/ 109317 w 367920"/>
                    <a:gd name="connsiteY13" fmla="*/ 435348 h 439301"/>
                    <a:gd name="connsiteX14" fmla="*/ 88057 w 367920"/>
                    <a:gd name="connsiteY14" fmla="*/ 340022 h 439301"/>
                    <a:gd name="connsiteX15" fmla="*/ 149094 w 367920"/>
                    <a:gd name="connsiteY15" fmla="*/ 194632 h 439301"/>
                    <a:gd name="connsiteX16" fmla="*/ 144979 w 367920"/>
                    <a:gd name="connsiteY16" fmla="*/ 165829 h 439301"/>
                    <a:gd name="connsiteX17" fmla="*/ 123719 w 367920"/>
                    <a:gd name="connsiteY17" fmla="*/ 127424 h 439301"/>
                    <a:gd name="connsiteX18" fmla="*/ 52396 w 367920"/>
                    <a:gd name="connsiteY18" fmla="*/ 53357 h 439301"/>
                    <a:gd name="connsiteX19" fmla="*/ 24278 w 367920"/>
                    <a:gd name="connsiteY19" fmla="*/ 27983 h 439301"/>
                    <a:gd name="connsiteX20" fmla="*/ 39 w 367920"/>
                    <a:gd name="connsiteY20" fmla="*/ 19083 h 439301"/>
                    <a:gd name="connsiteX21" fmla="*/ 35721 w 367920"/>
                    <a:gd name="connsiteY21" fmla="*/ 867 h 439301"/>
                    <a:gd name="connsiteX0" fmla="*/ 48827 w 367908"/>
                    <a:gd name="connsiteY0" fmla="*/ 1999 h 428436"/>
                    <a:gd name="connsiteX1" fmla="*/ 136051 w 367908"/>
                    <a:gd name="connsiteY1" fmla="*/ 87755 h 428436"/>
                    <a:gd name="connsiteX2" fmla="*/ 170341 w 367908"/>
                    <a:gd name="connsiteY2" fmla="*/ 139876 h 428436"/>
                    <a:gd name="connsiteX3" fmla="*/ 197773 w 367908"/>
                    <a:gd name="connsiteY3" fmla="*/ 168680 h 428436"/>
                    <a:gd name="connsiteX4" fmla="*/ 243036 w 367908"/>
                    <a:gd name="connsiteY4" fmla="*/ 178967 h 428436"/>
                    <a:gd name="connsiteX5" fmla="*/ 309559 w 367908"/>
                    <a:gd name="connsiteY5" fmla="*/ 249604 h 428436"/>
                    <a:gd name="connsiteX6" fmla="*/ 367852 w 367908"/>
                    <a:gd name="connsiteY6" fmla="*/ 386078 h 428436"/>
                    <a:gd name="connsiteX7" fmla="*/ 350021 w 367908"/>
                    <a:gd name="connsiteY7" fmla="*/ 403909 h 428436"/>
                    <a:gd name="connsiteX8" fmla="*/ 291042 w 367908"/>
                    <a:gd name="connsiteY8" fmla="*/ 270178 h 428436"/>
                    <a:gd name="connsiteX9" fmla="*/ 214233 w 367908"/>
                    <a:gd name="connsiteY9" fmla="*/ 194740 h 428436"/>
                    <a:gd name="connsiteX10" fmla="*/ 163483 w 367908"/>
                    <a:gd name="connsiteY10" fmla="*/ 207084 h 428436"/>
                    <a:gd name="connsiteX11" fmla="*/ 117535 w 367908"/>
                    <a:gd name="connsiteY11" fmla="*/ 348359 h 428436"/>
                    <a:gd name="connsiteX12" fmla="*/ 131251 w 367908"/>
                    <a:gd name="connsiteY12" fmla="*/ 425855 h 428436"/>
                    <a:gd name="connsiteX13" fmla="*/ 109305 w 367908"/>
                    <a:gd name="connsiteY13" fmla="*/ 424483 h 428436"/>
                    <a:gd name="connsiteX14" fmla="*/ 88045 w 367908"/>
                    <a:gd name="connsiteY14" fmla="*/ 329157 h 428436"/>
                    <a:gd name="connsiteX15" fmla="*/ 149082 w 367908"/>
                    <a:gd name="connsiteY15" fmla="*/ 183767 h 428436"/>
                    <a:gd name="connsiteX16" fmla="*/ 144967 w 367908"/>
                    <a:gd name="connsiteY16" fmla="*/ 154964 h 428436"/>
                    <a:gd name="connsiteX17" fmla="*/ 123707 w 367908"/>
                    <a:gd name="connsiteY17" fmla="*/ 116559 h 428436"/>
                    <a:gd name="connsiteX18" fmla="*/ 52384 w 367908"/>
                    <a:gd name="connsiteY18" fmla="*/ 42492 h 428436"/>
                    <a:gd name="connsiteX19" fmla="*/ 24266 w 367908"/>
                    <a:gd name="connsiteY19" fmla="*/ 17118 h 428436"/>
                    <a:gd name="connsiteX20" fmla="*/ 27 w 367908"/>
                    <a:gd name="connsiteY20" fmla="*/ 8218 h 428436"/>
                    <a:gd name="connsiteX21" fmla="*/ 48827 w 367908"/>
                    <a:gd name="connsiteY21" fmla="*/ 1999 h 428436"/>
                    <a:gd name="connsiteX0" fmla="*/ 48827 w 367908"/>
                    <a:gd name="connsiteY0" fmla="*/ 1999 h 428436"/>
                    <a:gd name="connsiteX1" fmla="*/ 136051 w 367908"/>
                    <a:gd name="connsiteY1" fmla="*/ 87755 h 428436"/>
                    <a:gd name="connsiteX2" fmla="*/ 170341 w 367908"/>
                    <a:gd name="connsiteY2" fmla="*/ 139876 h 428436"/>
                    <a:gd name="connsiteX3" fmla="*/ 197773 w 367908"/>
                    <a:gd name="connsiteY3" fmla="*/ 168680 h 428436"/>
                    <a:gd name="connsiteX4" fmla="*/ 243036 w 367908"/>
                    <a:gd name="connsiteY4" fmla="*/ 178967 h 428436"/>
                    <a:gd name="connsiteX5" fmla="*/ 309559 w 367908"/>
                    <a:gd name="connsiteY5" fmla="*/ 249604 h 428436"/>
                    <a:gd name="connsiteX6" fmla="*/ 367852 w 367908"/>
                    <a:gd name="connsiteY6" fmla="*/ 386078 h 428436"/>
                    <a:gd name="connsiteX7" fmla="*/ 350021 w 367908"/>
                    <a:gd name="connsiteY7" fmla="*/ 403909 h 428436"/>
                    <a:gd name="connsiteX8" fmla="*/ 291042 w 367908"/>
                    <a:gd name="connsiteY8" fmla="*/ 270178 h 428436"/>
                    <a:gd name="connsiteX9" fmla="*/ 214233 w 367908"/>
                    <a:gd name="connsiteY9" fmla="*/ 194740 h 428436"/>
                    <a:gd name="connsiteX10" fmla="*/ 163483 w 367908"/>
                    <a:gd name="connsiteY10" fmla="*/ 207084 h 428436"/>
                    <a:gd name="connsiteX11" fmla="*/ 117535 w 367908"/>
                    <a:gd name="connsiteY11" fmla="*/ 348359 h 428436"/>
                    <a:gd name="connsiteX12" fmla="*/ 131251 w 367908"/>
                    <a:gd name="connsiteY12" fmla="*/ 425855 h 428436"/>
                    <a:gd name="connsiteX13" fmla="*/ 109305 w 367908"/>
                    <a:gd name="connsiteY13" fmla="*/ 424483 h 428436"/>
                    <a:gd name="connsiteX14" fmla="*/ 88045 w 367908"/>
                    <a:gd name="connsiteY14" fmla="*/ 329157 h 428436"/>
                    <a:gd name="connsiteX15" fmla="*/ 149082 w 367908"/>
                    <a:gd name="connsiteY15" fmla="*/ 183767 h 428436"/>
                    <a:gd name="connsiteX16" fmla="*/ 144967 w 367908"/>
                    <a:gd name="connsiteY16" fmla="*/ 154964 h 428436"/>
                    <a:gd name="connsiteX17" fmla="*/ 123707 w 367908"/>
                    <a:gd name="connsiteY17" fmla="*/ 116559 h 428436"/>
                    <a:gd name="connsiteX18" fmla="*/ 52384 w 367908"/>
                    <a:gd name="connsiteY18" fmla="*/ 42492 h 428436"/>
                    <a:gd name="connsiteX19" fmla="*/ 24266 w 367908"/>
                    <a:gd name="connsiteY19" fmla="*/ 17118 h 428436"/>
                    <a:gd name="connsiteX20" fmla="*/ 27 w 367908"/>
                    <a:gd name="connsiteY20" fmla="*/ 8218 h 428436"/>
                    <a:gd name="connsiteX21" fmla="*/ 48827 w 367908"/>
                    <a:gd name="connsiteY21" fmla="*/ 1999 h 428436"/>
                    <a:gd name="connsiteX0" fmla="*/ 48843 w 367924"/>
                    <a:gd name="connsiteY0" fmla="*/ 5470 h 431907"/>
                    <a:gd name="connsiteX1" fmla="*/ 136067 w 367924"/>
                    <a:gd name="connsiteY1" fmla="*/ 91226 h 431907"/>
                    <a:gd name="connsiteX2" fmla="*/ 170357 w 367924"/>
                    <a:gd name="connsiteY2" fmla="*/ 143347 h 431907"/>
                    <a:gd name="connsiteX3" fmla="*/ 197789 w 367924"/>
                    <a:gd name="connsiteY3" fmla="*/ 172151 h 431907"/>
                    <a:gd name="connsiteX4" fmla="*/ 243052 w 367924"/>
                    <a:gd name="connsiteY4" fmla="*/ 182438 h 431907"/>
                    <a:gd name="connsiteX5" fmla="*/ 309575 w 367924"/>
                    <a:gd name="connsiteY5" fmla="*/ 253075 h 431907"/>
                    <a:gd name="connsiteX6" fmla="*/ 367868 w 367924"/>
                    <a:gd name="connsiteY6" fmla="*/ 389549 h 431907"/>
                    <a:gd name="connsiteX7" fmla="*/ 350037 w 367924"/>
                    <a:gd name="connsiteY7" fmla="*/ 407380 h 431907"/>
                    <a:gd name="connsiteX8" fmla="*/ 291058 w 367924"/>
                    <a:gd name="connsiteY8" fmla="*/ 273649 h 431907"/>
                    <a:gd name="connsiteX9" fmla="*/ 214249 w 367924"/>
                    <a:gd name="connsiteY9" fmla="*/ 198211 h 431907"/>
                    <a:gd name="connsiteX10" fmla="*/ 163499 w 367924"/>
                    <a:gd name="connsiteY10" fmla="*/ 210555 h 431907"/>
                    <a:gd name="connsiteX11" fmla="*/ 117551 w 367924"/>
                    <a:gd name="connsiteY11" fmla="*/ 351830 h 431907"/>
                    <a:gd name="connsiteX12" fmla="*/ 131267 w 367924"/>
                    <a:gd name="connsiteY12" fmla="*/ 429326 h 431907"/>
                    <a:gd name="connsiteX13" fmla="*/ 109321 w 367924"/>
                    <a:gd name="connsiteY13" fmla="*/ 427954 h 431907"/>
                    <a:gd name="connsiteX14" fmla="*/ 88061 w 367924"/>
                    <a:gd name="connsiteY14" fmla="*/ 332628 h 431907"/>
                    <a:gd name="connsiteX15" fmla="*/ 149098 w 367924"/>
                    <a:gd name="connsiteY15" fmla="*/ 187238 h 431907"/>
                    <a:gd name="connsiteX16" fmla="*/ 144983 w 367924"/>
                    <a:gd name="connsiteY16" fmla="*/ 158435 h 431907"/>
                    <a:gd name="connsiteX17" fmla="*/ 123723 w 367924"/>
                    <a:gd name="connsiteY17" fmla="*/ 120030 h 431907"/>
                    <a:gd name="connsiteX18" fmla="*/ 52400 w 367924"/>
                    <a:gd name="connsiteY18" fmla="*/ 45963 h 431907"/>
                    <a:gd name="connsiteX19" fmla="*/ 24282 w 367924"/>
                    <a:gd name="connsiteY19" fmla="*/ 20589 h 431907"/>
                    <a:gd name="connsiteX20" fmla="*/ 43 w 367924"/>
                    <a:gd name="connsiteY20" fmla="*/ 11689 h 431907"/>
                    <a:gd name="connsiteX21" fmla="*/ 48843 w 367924"/>
                    <a:gd name="connsiteY21" fmla="*/ 5470 h 43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67924" h="431907">
                      <a:moveTo>
                        <a:pt x="48843" y="5470"/>
                      </a:moveTo>
                      <a:cubicBezTo>
                        <a:pt x="79018" y="28101"/>
                        <a:pt x="115815" y="68247"/>
                        <a:pt x="136067" y="91226"/>
                      </a:cubicBezTo>
                      <a:cubicBezTo>
                        <a:pt x="156319" y="114206"/>
                        <a:pt x="159385" y="124830"/>
                        <a:pt x="170357" y="143347"/>
                      </a:cubicBezTo>
                      <a:cubicBezTo>
                        <a:pt x="179273" y="157749"/>
                        <a:pt x="179959" y="173522"/>
                        <a:pt x="197789" y="172151"/>
                      </a:cubicBezTo>
                      <a:cubicBezTo>
                        <a:pt x="214249" y="173522"/>
                        <a:pt x="232765" y="178323"/>
                        <a:pt x="243052" y="182438"/>
                      </a:cubicBezTo>
                      <a:cubicBezTo>
                        <a:pt x="273227" y="194782"/>
                        <a:pt x="296545" y="229072"/>
                        <a:pt x="309575" y="253075"/>
                      </a:cubicBezTo>
                      <a:cubicBezTo>
                        <a:pt x="333578" y="297652"/>
                        <a:pt x="352095" y="341543"/>
                        <a:pt x="367868" y="389549"/>
                      </a:cubicBezTo>
                      <a:cubicBezTo>
                        <a:pt x="368554" y="402579"/>
                        <a:pt x="363067" y="408752"/>
                        <a:pt x="350037" y="407380"/>
                      </a:cubicBezTo>
                      <a:cubicBezTo>
                        <a:pt x="326720" y="362117"/>
                        <a:pt x="320548" y="325770"/>
                        <a:pt x="291058" y="273649"/>
                      </a:cubicBezTo>
                      <a:cubicBezTo>
                        <a:pt x="274599" y="247589"/>
                        <a:pt x="264998" y="208498"/>
                        <a:pt x="214249" y="198211"/>
                      </a:cubicBezTo>
                      <a:cubicBezTo>
                        <a:pt x="201904" y="195468"/>
                        <a:pt x="173101" y="203012"/>
                        <a:pt x="163499" y="210555"/>
                      </a:cubicBezTo>
                      <a:cubicBezTo>
                        <a:pt x="120980" y="241416"/>
                        <a:pt x="105206" y="299709"/>
                        <a:pt x="117551" y="351830"/>
                      </a:cubicBezTo>
                      <a:cubicBezTo>
                        <a:pt x="123037" y="377205"/>
                        <a:pt x="128524" y="401208"/>
                        <a:pt x="131267" y="429326"/>
                      </a:cubicBezTo>
                      <a:cubicBezTo>
                        <a:pt x="129209" y="434126"/>
                        <a:pt x="116179" y="431383"/>
                        <a:pt x="109321" y="427954"/>
                      </a:cubicBezTo>
                      <a:cubicBezTo>
                        <a:pt x="101777" y="397779"/>
                        <a:pt x="90805" y="364175"/>
                        <a:pt x="88061" y="332628"/>
                      </a:cubicBezTo>
                      <a:cubicBezTo>
                        <a:pt x="83261" y="273649"/>
                        <a:pt x="105206" y="225643"/>
                        <a:pt x="149098" y="187238"/>
                      </a:cubicBezTo>
                      <a:cubicBezTo>
                        <a:pt x="158699" y="179009"/>
                        <a:pt x="151155" y="168036"/>
                        <a:pt x="144983" y="158435"/>
                      </a:cubicBezTo>
                      <a:cubicBezTo>
                        <a:pt x="144983" y="158435"/>
                        <a:pt x="134010" y="137175"/>
                        <a:pt x="123723" y="120030"/>
                      </a:cubicBezTo>
                      <a:cubicBezTo>
                        <a:pt x="111379" y="98084"/>
                        <a:pt x="84632" y="72710"/>
                        <a:pt x="52400" y="45963"/>
                      </a:cubicBezTo>
                      <a:cubicBezTo>
                        <a:pt x="44170" y="37734"/>
                        <a:pt x="32512" y="28133"/>
                        <a:pt x="24282" y="20589"/>
                      </a:cubicBezTo>
                      <a:cubicBezTo>
                        <a:pt x="18107" y="12981"/>
                        <a:pt x="1300" y="18090"/>
                        <a:pt x="43" y="11689"/>
                      </a:cubicBezTo>
                      <a:cubicBezTo>
                        <a:pt x="-1214" y="5288"/>
                        <a:pt x="25183" y="-7222"/>
                        <a:pt x="48843" y="547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66C68230-7FFB-40CA-89FA-AE1ECD310A71}"/>
                  </a:ext>
                </a:extLst>
              </p:cNvPr>
              <p:cNvSpPr/>
              <p:nvPr/>
            </p:nvSpPr>
            <p:spPr>
              <a:xfrm rot="19931640" flipH="1">
                <a:off x="8352688" y="4851610"/>
                <a:ext cx="100354" cy="123721"/>
              </a:xfrm>
              <a:custGeom>
                <a:avLst/>
                <a:gdLst>
                  <a:gd name="connsiteX0" fmla="*/ 132359 w 130302"/>
                  <a:gd name="connsiteY0" fmla="*/ 65163 h 130302"/>
                  <a:gd name="connsiteX1" fmla="*/ 65151 w 130302"/>
                  <a:gd name="connsiteY1" fmla="*/ 132371 h 130302"/>
                  <a:gd name="connsiteX2" fmla="*/ 0 w 130302"/>
                  <a:gd name="connsiteY2" fmla="*/ 66535 h 130302"/>
                  <a:gd name="connsiteX3" fmla="*/ 64465 w 130302"/>
                  <a:gd name="connsiteY3" fmla="*/ 12 h 130302"/>
                  <a:gd name="connsiteX4" fmla="*/ 132359 w 130302"/>
                  <a:gd name="connsiteY4" fmla="*/ 65163 h 13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02" h="130302">
                    <a:moveTo>
                      <a:pt x="132359" y="65163"/>
                    </a:moveTo>
                    <a:cubicBezTo>
                      <a:pt x="132359" y="102196"/>
                      <a:pt x="101498" y="133057"/>
                      <a:pt x="65151" y="132371"/>
                    </a:cubicBezTo>
                    <a:cubicBezTo>
                      <a:pt x="29489" y="131686"/>
                      <a:pt x="0" y="102196"/>
                      <a:pt x="0" y="66535"/>
                    </a:cubicBezTo>
                    <a:cubicBezTo>
                      <a:pt x="0" y="30187"/>
                      <a:pt x="28118" y="698"/>
                      <a:pt x="64465" y="12"/>
                    </a:cubicBezTo>
                    <a:cubicBezTo>
                      <a:pt x="102184" y="-674"/>
                      <a:pt x="132359" y="28130"/>
                      <a:pt x="132359" y="6516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9" name="TextBox 78">
            <a:hlinkClick r:id="rId2"/>
            <a:extLst>
              <a:ext uri="{FF2B5EF4-FFF2-40B4-BE49-F238E27FC236}">
                <a16:creationId xmlns:a16="http://schemas.microsoft.com/office/drawing/2014/main" id="{39331F4D-F511-4AC6-8123-F00A375991F3}"/>
              </a:ext>
            </a:extLst>
          </p:cNvPr>
          <p:cNvSpPr txBox="1"/>
          <p:nvPr/>
        </p:nvSpPr>
        <p:spPr>
          <a:xfrm>
            <a:off x="145723" y="5966651"/>
            <a:ext cx="607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dirty="0">
                <a:solidFill>
                  <a:schemeClr val="bg1"/>
                </a:solidFill>
                <a:cs typeface="Arial" pitchFamily="34" charset="0"/>
              </a:rPr>
              <a:t>Oddělení kontroly infekcí a nemocniční hygieny</a:t>
            </a:r>
          </a:p>
          <a:p>
            <a:r>
              <a:rPr lang="cs-CZ" altLang="ko-KR" dirty="0">
                <a:solidFill>
                  <a:schemeClr val="bg1"/>
                </a:solidFill>
                <a:cs typeface="Arial" pitchFamily="34" charset="0"/>
              </a:rPr>
              <a:t>Fakultní nemocnice Brno</a:t>
            </a:r>
            <a:endParaRPr lang="ko-KR" alt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A42F33-EEC5-4AE1-9F85-264882282CAB}"/>
              </a:ext>
            </a:extLst>
          </p:cNvPr>
          <p:cNvSpPr txBox="1"/>
          <p:nvPr/>
        </p:nvSpPr>
        <p:spPr>
          <a:xfrm>
            <a:off x="120085" y="5410872"/>
            <a:ext cx="67905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2800" b="1" dirty="0">
                <a:solidFill>
                  <a:schemeClr val="bg1"/>
                </a:solidFill>
                <a:cs typeface="Arial" pitchFamily="34" charset="0"/>
              </a:rPr>
              <a:t>Bc. Jitka Severová, Lucie Urbanová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94DCE93-B940-EF1C-0571-5099569544EB}"/>
              </a:ext>
            </a:extLst>
          </p:cNvPr>
          <p:cNvSpPr txBox="1"/>
          <p:nvPr/>
        </p:nvSpPr>
        <p:spPr>
          <a:xfrm>
            <a:off x="851921" y="402173"/>
            <a:ext cx="8715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54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Víme, co žije v odpadech  umyvadel?</a:t>
            </a:r>
            <a:endParaRPr lang="ko-KR" altLang="en-US" sz="54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48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b="1" dirty="0"/>
              <a:t>Protiepidemická opatření – I.</a:t>
            </a:r>
            <a:endParaRPr lang="en-US" b="1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399F47F-CC2E-47CE-81E7-8187464FCCA3}"/>
              </a:ext>
            </a:extLst>
          </p:cNvPr>
          <p:cNvSpPr/>
          <p:nvPr/>
        </p:nvSpPr>
        <p:spPr>
          <a:xfrm>
            <a:off x="3248822" y="3621039"/>
            <a:ext cx="1676677" cy="2149271"/>
          </a:xfrm>
          <a:custGeom>
            <a:avLst/>
            <a:gdLst/>
            <a:ahLst/>
            <a:cxnLst/>
            <a:rect l="l" t="t" r="r" b="b"/>
            <a:pathLst>
              <a:path w="1218310" h="2410943">
                <a:moveTo>
                  <a:pt x="0" y="2381135"/>
                </a:moveTo>
                <a:lnTo>
                  <a:pt x="12044" y="2410943"/>
                </a:lnTo>
                <a:lnTo>
                  <a:pt x="0" y="2410943"/>
                </a:lnTo>
                <a:close/>
                <a:moveTo>
                  <a:pt x="1218310" y="0"/>
                </a:moveTo>
                <a:lnTo>
                  <a:pt x="1218310" y="1882800"/>
                </a:lnTo>
                <a:lnTo>
                  <a:pt x="0" y="2375029"/>
                </a:lnTo>
                <a:lnTo>
                  <a:pt x="0" y="4922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C3CD110-67AA-42CC-A3D1-ED4664969005}"/>
              </a:ext>
            </a:extLst>
          </p:cNvPr>
          <p:cNvSpPr/>
          <p:nvPr/>
        </p:nvSpPr>
        <p:spPr>
          <a:xfrm>
            <a:off x="1239312" y="4148700"/>
            <a:ext cx="1676677" cy="2130862"/>
          </a:xfrm>
          <a:custGeom>
            <a:avLst/>
            <a:gdLst/>
            <a:ahLst/>
            <a:cxnLst/>
            <a:rect l="l" t="t" r="r" b="b"/>
            <a:pathLst>
              <a:path w="1218310" h="2390293">
                <a:moveTo>
                  <a:pt x="1218310" y="0"/>
                </a:moveTo>
                <a:lnTo>
                  <a:pt x="1218310" y="1898064"/>
                </a:lnTo>
                <a:lnTo>
                  <a:pt x="0" y="2390293"/>
                </a:lnTo>
                <a:lnTo>
                  <a:pt x="0" y="4871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E072D11-A828-4551-A531-BE9624288A85}"/>
              </a:ext>
            </a:extLst>
          </p:cNvPr>
          <p:cNvSpPr/>
          <p:nvPr/>
        </p:nvSpPr>
        <p:spPr>
          <a:xfrm>
            <a:off x="5258433" y="3066052"/>
            <a:ext cx="1676677" cy="2142416"/>
          </a:xfrm>
          <a:custGeom>
            <a:avLst/>
            <a:gdLst/>
            <a:ahLst/>
            <a:cxnLst/>
            <a:rect l="l" t="t" r="r" b="b"/>
            <a:pathLst>
              <a:path w="1218310" h="2403254">
                <a:moveTo>
                  <a:pt x="1218310" y="0"/>
                </a:moveTo>
                <a:lnTo>
                  <a:pt x="1218310" y="1874255"/>
                </a:lnTo>
                <a:lnTo>
                  <a:pt x="809" y="2366158"/>
                </a:lnTo>
                <a:lnTo>
                  <a:pt x="15797" y="2403254"/>
                </a:lnTo>
                <a:lnTo>
                  <a:pt x="0" y="2403254"/>
                </a:lnTo>
                <a:lnTo>
                  <a:pt x="0" y="4922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022AD43A-DFEF-44E2-8D30-83F98F1F502E}"/>
              </a:ext>
            </a:extLst>
          </p:cNvPr>
          <p:cNvSpPr/>
          <p:nvPr/>
        </p:nvSpPr>
        <p:spPr>
          <a:xfrm>
            <a:off x="7267699" y="2526612"/>
            <a:ext cx="1676677" cy="2109777"/>
          </a:xfrm>
          <a:custGeom>
            <a:avLst/>
            <a:gdLst/>
            <a:ahLst/>
            <a:cxnLst/>
            <a:rect l="l" t="t" r="r" b="b"/>
            <a:pathLst>
              <a:path w="1218310" h="2366641">
                <a:moveTo>
                  <a:pt x="1218310" y="0"/>
                </a:moveTo>
                <a:lnTo>
                  <a:pt x="1218310" y="1874411"/>
                </a:lnTo>
                <a:lnTo>
                  <a:pt x="0" y="2366641"/>
                </a:lnTo>
                <a:lnTo>
                  <a:pt x="0" y="4922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1F566A1-2490-4F91-B749-17E1C74868ED}"/>
              </a:ext>
            </a:extLst>
          </p:cNvPr>
          <p:cNvSpPr/>
          <p:nvPr/>
        </p:nvSpPr>
        <p:spPr>
          <a:xfrm>
            <a:off x="9277103" y="1981327"/>
            <a:ext cx="1676677" cy="2158349"/>
          </a:xfrm>
          <a:custGeom>
            <a:avLst/>
            <a:gdLst/>
            <a:ahLst/>
            <a:cxnLst/>
            <a:rect l="l" t="t" r="r" b="b"/>
            <a:pathLst>
              <a:path w="1218310" h="2361066">
                <a:moveTo>
                  <a:pt x="1218310" y="0"/>
                </a:moveTo>
                <a:lnTo>
                  <a:pt x="1218310" y="1868837"/>
                </a:lnTo>
                <a:lnTo>
                  <a:pt x="0" y="2361066"/>
                </a:lnTo>
                <a:lnTo>
                  <a:pt x="0" y="492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8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B30E8C90-C680-432E-9C15-F3E68549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497948" y="3009044"/>
            <a:ext cx="11217648" cy="3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E0DBDF76-C762-4C64-A86D-E327E1DE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0000">
            <a:off x="441622" y="4923218"/>
            <a:ext cx="11240010" cy="3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4C118A-40E4-4D83-8752-930563183009}"/>
              </a:ext>
            </a:extLst>
          </p:cNvPr>
          <p:cNvSpPr txBox="1"/>
          <p:nvPr/>
        </p:nvSpPr>
        <p:spPr>
          <a:xfrm>
            <a:off x="1758212" y="4445465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81A70E-D581-44A9-8A1D-429390792B71}"/>
              </a:ext>
            </a:extLst>
          </p:cNvPr>
          <p:cNvSpPr txBox="1"/>
          <p:nvPr/>
        </p:nvSpPr>
        <p:spPr>
          <a:xfrm>
            <a:off x="3767722" y="3894546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92BAD-C6EC-4832-80A8-3813CF6376CB}"/>
              </a:ext>
            </a:extLst>
          </p:cNvPr>
          <p:cNvSpPr txBox="1"/>
          <p:nvPr/>
        </p:nvSpPr>
        <p:spPr>
          <a:xfrm>
            <a:off x="5777334" y="3352173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64051-2A5A-43BF-ACD1-965AFEC88DC1}"/>
              </a:ext>
            </a:extLst>
          </p:cNvPr>
          <p:cNvSpPr txBox="1"/>
          <p:nvPr/>
        </p:nvSpPr>
        <p:spPr>
          <a:xfrm>
            <a:off x="7786600" y="2775616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0B86B-23B4-487E-B835-A6DF5C5EBC9F}"/>
              </a:ext>
            </a:extLst>
          </p:cNvPr>
          <p:cNvSpPr txBox="1"/>
          <p:nvPr/>
        </p:nvSpPr>
        <p:spPr>
          <a:xfrm>
            <a:off x="9796004" y="2224697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39E6A0-6B4A-48C8-93E8-7EF335FDD4B7}"/>
              </a:ext>
            </a:extLst>
          </p:cNvPr>
          <p:cNvGrpSpPr/>
          <p:nvPr/>
        </p:nvGrpSpPr>
        <p:grpSpPr>
          <a:xfrm>
            <a:off x="9381180" y="4390058"/>
            <a:ext cx="2250684" cy="1917589"/>
            <a:chOff x="3000727" y="4307149"/>
            <a:chExt cx="2919758" cy="191758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F05BFC-5FDA-4012-98BE-FD988FF31DEC}"/>
                </a:ext>
              </a:extLst>
            </p:cNvPr>
            <p:cNvSpPr txBox="1"/>
            <p:nvPr/>
          </p:nvSpPr>
          <p:spPr>
            <a:xfrm>
              <a:off x="3000727" y="4962854"/>
              <a:ext cx="283004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Shoda ve vzorcích </a:t>
              </a:r>
              <a:b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z prostředí s nálezy od pacientů</a:t>
              </a:r>
            </a:p>
            <a:p>
              <a:r>
                <a:rPr lang="cs-CZ" altLang="ko-KR" sz="1600" b="1" dirty="0" err="1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MelT</a:t>
              </a:r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 typ 340</a:t>
              </a: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CA05E9-315A-4FB9-9A6B-E8CB0CE88987}"/>
                </a:ext>
              </a:extLst>
            </p:cNvPr>
            <p:cNvSpPr txBox="1"/>
            <p:nvPr/>
          </p:nvSpPr>
          <p:spPr>
            <a:xfrm>
              <a:off x="3017858" y="4307149"/>
              <a:ext cx="290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Molekulární typizace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8D2FD5-D61C-42F6-9572-40D352D8DC2E}"/>
              </a:ext>
            </a:extLst>
          </p:cNvPr>
          <p:cNvGrpSpPr/>
          <p:nvPr/>
        </p:nvGrpSpPr>
        <p:grpSpPr>
          <a:xfrm>
            <a:off x="7072762" y="1497161"/>
            <a:ext cx="2740419" cy="975620"/>
            <a:chOff x="2722565" y="4802349"/>
            <a:chExt cx="3555079" cy="9756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75A9E2-FBFD-4990-99A9-9B7929D647DB}"/>
                </a:ext>
              </a:extLst>
            </p:cNvPr>
            <p:cNvSpPr txBox="1"/>
            <p:nvPr/>
          </p:nvSpPr>
          <p:spPr>
            <a:xfrm>
              <a:off x="2722565" y="5193194"/>
              <a:ext cx="35550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Mechanické čištění </a:t>
              </a:r>
              <a:b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dezinfekce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EBF24-21D8-4EE4-BD15-5D1B2F3120F4}"/>
                </a:ext>
              </a:extLst>
            </p:cNvPr>
            <p:cNvSpPr txBox="1"/>
            <p:nvPr/>
          </p:nvSpPr>
          <p:spPr>
            <a:xfrm>
              <a:off x="2722567" y="4802349"/>
              <a:ext cx="2994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Čištění odpadů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8C3C3D-A839-4A53-A597-9F4741743A22}"/>
              </a:ext>
            </a:extLst>
          </p:cNvPr>
          <p:cNvGrpSpPr/>
          <p:nvPr/>
        </p:nvGrpSpPr>
        <p:grpSpPr>
          <a:xfrm>
            <a:off x="3036263" y="1971215"/>
            <a:ext cx="2076627" cy="1170647"/>
            <a:chOff x="2775512" y="4619576"/>
            <a:chExt cx="2693958" cy="117064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8D41A3-13ED-4162-8FA8-8B9D08ADACC4}"/>
                </a:ext>
              </a:extLst>
            </p:cNvPr>
            <p:cNvSpPr txBox="1"/>
            <p:nvPr/>
          </p:nvSpPr>
          <p:spPr>
            <a:xfrm>
              <a:off x="2775512" y="5020782"/>
              <a:ext cx="26939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Navýšení dezinfekce kontaktních ploch</a:t>
              </a:r>
            </a:p>
            <a:p>
              <a:pPr algn="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2595E5-5438-43A8-B7F7-1EE5647C2631}"/>
                </a:ext>
              </a:extLst>
            </p:cNvPr>
            <p:cNvSpPr txBox="1"/>
            <p:nvPr/>
          </p:nvSpPr>
          <p:spPr>
            <a:xfrm>
              <a:off x="3012773" y="4619576"/>
              <a:ext cx="187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Úklid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693FCB-5510-4543-9DFC-4428D40A80EC}"/>
              </a:ext>
            </a:extLst>
          </p:cNvPr>
          <p:cNvGrpSpPr/>
          <p:nvPr/>
        </p:nvGrpSpPr>
        <p:grpSpPr>
          <a:xfrm>
            <a:off x="547336" y="2497018"/>
            <a:ext cx="2238161" cy="1239114"/>
            <a:chOff x="1985159" y="4307149"/>
            <a:chExt cx="2903512" cy="123911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A56367-EDF0-4FC8-8EC5-2D1FEF1E5A12}"/>
                </a:ext>
              </a:extLst>
            </p:cNvPr>
            <p:cNvSpPr txBox="1"/>
            <p:nvPr/>
          </p:nvSpPr>
          <p:spPr>
            <a:xfrm>
              <a:off x="1985159" y="4715266"/>
              <a:ext cx="28804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Samostatný box,</a:t>
              </a:r>
            </a:p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Pravidelný screening</a:t>
              </a:r>
            </a:p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OOPP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0CE9C9-D608-4353-9C32-7132D2266FE1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Izolace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CFAA8-75E6-45E9-8F7C-3C7B9F8EB8CF}"/>
              </a:ext>
            </a:extLst>
          </p:cNvPr>
          <p:cNvGrpSpPr/>
          <p:nvPr/>
        </p:nvGrpSpPr>
        <p:grpSpPr>
          <a:xfrm>
            <a:off x="5258709" y="5274894"/>
            <a:ext cx="2966100" cy="1444920"/>
            <a:chOff x="3157606" y="4290078"/>
            <a:chExt cx="2705530" cy="14449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A1DF61-3266-4863-83AC-54EE4BAA640C}"/>
                </a:ext>
              </a:extLst>
            </p:cNvPr>
            <p:cNvSpPr txBox="1"/>
            <p:nvPr/>
          </p:nvSpPr>
          <p:spPr>
            <a:xfrm>
              <a:off x="3157606" y="4904001"/>
              <a:ext cx="2705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Odebráno 17 stěrů</a:t>
              </a: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Pozitivní 2 vzorky (odtok </a:t>
              </a:r>
              <a:b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 umyvadle, vodovodní baterie)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9756AB-82A7-4AF3-AA1B-A8A8CBFAE915}"/>
                </a:ext>
              </a:extLst>
            </p:cNvPr>
            <p:cNvSpPr txBox="1"/>
            <p:nvPr/>
          </p:nvSpPr>
          <p:spPr>
            <a:xfrm>
              <a:off x="3157606" y="4290078"/>
              <a:ext cx="2674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Pátrání po zdroji </a:t>
              </a:r>
              <a:b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 prostředí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D11931CC-59F3-44A7-8DCF-3C09433CC60E}"/>
              </a:ext>
            </a:extLst>
          </p:cNvPr>
          <p:cNvSpPr/>
          <p:nvPr/>
        </p:nvSpPr>
        <p:spPr>
          <a:xfrm>
            <a:off x="7991080" y="3549181"/>
            <a:ext cx="338160" cy="284999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Chord 32">
            <a:extLst>
              <a:ext uri="{FF2B5EF4-FFF2-40B4-BE49-F238E27FC236}">
                <a16:creationId xmlns:a16="http://schemas.microsoft.com/office/drawing/2014/main" id="{07F38FA5-5CBC-49D8-A07E-11F881D4F041}"/>
              </a:ext>
            </a:extLst>
          </p:cNvPr>
          <p:cNvSpPr/>
          <p:nvPr/>
        </p:nvSpPr>
        <p:spPr>
          <a:xfrm>
            <a:off x="1905489" y="5147100"/>
            <a:ext cx="338160" cy="335194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40">
            <a:extLst>
              <a:ext uri="{FF2B5EF4-FFF2-40B4-BE49-F238E27FC236}">
                <a16:creationId xmlns:a16="http://schemas.microsoft.com/office/drawing/2014/main" id="{98A239A9-E9D5-4BEA-ACED-6F8B829CEE27}"/>
              </a:ext>
            </a:extLst>
          </p:cNvPr>
          <p:cNvSpPr/>
          <p:nvPr/>
        </p:nvSpPr>
        <p:spPr>
          <a:xfrm rot="2942052">
            <a:off x="3929992" y="4658733"/>
            <a:ext cx="314333" cy="334403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3D3CA95D-2041-4A3A-93B3-3773F2E588B3}"/>
              </a:ext>
            </a:extLst>
          </p:cNvPr>
          <p:cNvSpPr>
            <a:spLocks noChangeAspect="1"/>
          </p:cNvSpPr>
          <p:nvPr/>
        </p:nvSpPr>
        <p:spPr>
          <a:xfrm>
            <a:off x="5993641" y="4076009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9F5AC48-DB82-411D-88F8-CE6D350ABD1D}"/>
              </a:ext>
            </a:extLst>
          </p:cNvPr>
          <p:cNvSpPr/>
          <p:nvPr/>
        </p:nvSpPr>
        <p:spPr>
          <a:xfrm>
            <a:off x="9941472" y="2973640"/>
            <a:ext cx="415866" cy="418044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5812423" y="2015712"/>
            <a:ext cx="6143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Od roku 2020 bylo ve FN Brno molekulární diagnostikou zjištěno </a:t>
            </a:r>
            <a:r>
              <a:rPr lang="cs-CZ" altLang="ko-KR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70 typů </a:t>
            </a:r>
            <a:r>
              <a:rPr lang="cs-CZ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Pseudomonas aeruginosa </a:t>
            </a:r>
            <a:r>
              <a:rPr lang="cs-CZ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a </a:t>
            </a:r>
          </a:p>
          <a:p>
            <a:r>
              <a:rPr lang="cs-CZ" altLang="ko-KR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6 typů </a:t>
            </a:r>
            <a:r>
              <a:rPr lang="cs-CZ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Pseudomonas aeruginosa MBL</a:t>
            </a:r>
            <a:r>
              <a:rPr lang="cs-CZ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.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5857585" y="3081514"/>
            <a:ext cx="566802" cy="5668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11894" y="3230311"/>
            <a:ext cx="5091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Porovnání 6 genů na základě křivek tání</a:t>
            </a:r>
          </a:p>
        </p:txBody>
      </p:sp>
      <p:sp>
        <p:nvSpPr>
          <p:cNvPr id="110" name="Oval 109"/>
          <p:cNvSpPr/>
          <p:nvPr/>
        </p:nvSpPr>
        <p:spPr>
          <a:xfrm>
            <a:off x="5831908" y="3865869"/>
            <a:ext cx="566802" cy="5668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857547" y="4705678"/>
            <a:ext cx="566802" cy="5668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520441" y="4495089"/>
            <a:ext cx="50743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Vždy porovnáváme k pozitivním kontrolám, u kterých počet GC bází známe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Konkrétní alelu u každého kmene označíme číslem, které odpovídá počtu GC bází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125">
            <a:extLst>
              <a:ext uri="{FF2B5EF4-FFF2-40B4-BE49-F238E27FC236}">
                <a16:creationId xmlns:a16="http://schemas.microsoft.com/office/drawing/2014/main" id="{E6A7B491-D86C-49C7-92C0-8F94F92F2EA5}"/>
              </a:ext>
            </a:extLst>
          </p:cNvPr>
          <p:cNvSpPr/>
          <p:nvPr/>
        </p:nvSpPr>
        <p:spPr>
          <a:xfrm>
            <a:off x="5840257" y="5631131"/>
            <a:ext cx="566802" cy="5668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AEB4AB-2F0D-4FFA-A83F-61BAC27385BC}"/>
              </a:ext>
            </a:extLst>
          </p:cNvPr>
          <p:cNvSpPr txBox="1"/>
          <p:nvPr/>
        </p:nvSpPr>
        <p:spPr>
          <a:xfrm>
            <a:off x="6546078" y="5580404"/>
            <a:ext cx="5057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Konkrétní kombinace 6 čísel označují konkrétní typ</a:t>
            </a:r>
          </a:p>
          <a:p>
            <a:r>
              <a:rPr lang="cs-CZ" sz="1400" dirty="0"/>
              <a:t>Na obrázcích jsou jednotlivé geny, pozitivní kontroly (různé barvy) a naše kmeny (světle zelená)</a:t>
            </a: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EB8463-7904-473B-9CC2-7FF2C146FD17}"/>
              </a:ext>
            </a:extLst>
          </p:cNvPr>
          <p:cNvSpPr txBox="1"/>
          <p:nvPr/>
        </p:nvSpPr>
        <p:spPr>
          <a:xfrm>
            <a:off x="5857584" y="397576"/>
            <a:ext cx="5602233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Molekulární diagnostika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Rounded Rectangle 25">
            <a:extLst>
              <a:ext uri="{FF2B5EF4-FFF2-40B4-BE49-F238E27FC236}">
                <a16:creationId xmlns:a16="http://schemas.microsoft.com/office/drawing/2014/main" id="{90C49AB7-E5AE-4709-A60C-48C479B32B15}"/>
              </a:ext>
            </a:extLst>
          </p:cNvPr>
          <p:cNvSpPr/>
          <p:nvPr/>
        </p:nvSpPr>
        <p:spPr>
          <a:xfrm>
            <a:off x="5975655" y="5734006"/>
            <a:ext cx="347277" cy="29268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2" name="Chord 32">
            <a:extLst>
              <a:ext uri="{FF2B5EF4-FFF2-40B4-BE49-F238E27FC236}">
                <a16:creationId xmlns:a16="http://schemas.microsoft.com/office/drawing/2014/main" id="{654D6848-0A24-4925-AA66-3D8BC7B023B0}"/>
              </a:ext>
            </a:extLst>
          </p:cNvPr>
          <p:cNvSpPr/>
          <p:nvPr/>
        </p:nvSpPr>
        <p:spPr>
          <a:xfrm>
            <a:off x="5941707" y="4804239"/>
            <a:ext cx="347277" cy="344230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Rounded Rectangle 40">
            <a:extLst>
              <a:ext uri="{FF2B5EF4-FFF2-40B4-BE49-F238E27FC236}">
                <a16:creationId xmlns:a16="http://schemas.microsoft.com/office/drawing/2014/main" id="{638E78DB-3884-4B38-9319-69CF7165586C}"/>
              </a:ext>
            </a:extLst>
          </p:cNvPr>
          <p:cNvSpPr/>
          <p:nvPr/>
        </p:nvSpPr>
        <p:spPr>
          <a:xfrm rot="2942052">
            <a:off x="5970800" y="3966693"/>
            <a:ext cx="322807" cy="343418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Rounded Rectangle 17">
            <a:extLst>
              <a:ext uri="{FF2B5EF4-FFF2-40B4-BE49-F238E27FC236}">
                <a16:creationId xmlns:a16="http://schemas.microsoft.com/office/drawing/2014/main" id="{BE706621-8173-4DC6-B406-79CAACF93DA8}"/>
              </a:ext>
            </a:extLst>
          </p:cNvPr>
          <p:cNvSpPr>
            <a:spLocks noChangeAspect="1"/>
          </p:cNvSpPr>
          <p:nvPr/>
        </p:nvSpPr>
        <p:spPr>
          <a:xfrm>
            <a:off x="6041894" y="3162745"/>
            <a:ext cx="232363" cy="369706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030" r="4030"/>
          <a:stretch>
            <a:fillRect/>
          </a:stretch>
        </p:blipFill>
        <p:spPr>
          <a:xfrm rot="120000">
            <a:off x="2348976" y="1048381"/>
            <a:ext cx="2155402" cy="365922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511895" y="3854153"/>
            <a:ext cx="5018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Tvar křivky tání závisí na celkovém počtu guaninových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cytosinových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bází v sekvenci genu u konkrétního kmene</a:t>
            </a:r>
          </a:p>
        </p:txBody>
      </p:sp>
    </p:spTree>
    <p:extLst>
      <p:ext uri="{BB962C8B-B14F-4D97-AF65-F5344CB8AC3E}">
        <p14:creationId xmlns:p14="http://schemas.microsoft.com/office/powerpoint/2010/main" val="303348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26" y="0"/>
            <a:ext cx="9972940" cy="68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08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b="1" dirty="0"/>
              <a:t>Box č. 1, pracovna sester</a:t>
            </a:r>
            <a:endParaRPr lang="en-US" b="1" dirty="0"/>
          </a:p>
        </p:txBody>
      </p:sp>
      <p:grpSp>
        <p:nvGrpSpPr>
          <p:cNvPr id="6" name="그룹 9">
            <a:extLst>
              <a:ext uri="{FF2B5EF4-FFF2-40B4-BE49-F238E27FC236}">
                <a16:creationId xmlns:a16="http://schemas.microsoft.com/office/drawing/2014/main" id="{940E455F-FC32-4BFC-906C-B4FAB7AA5342}"/>
              </a:ext>
            </a:extLst>
          </p:cNvPr>
          <p:cNvGrpSpPr/>
          <p:nvPr/>
        </p:nvGrpSpPr>
        <p:grpSpPr>
          <a:xfrm>
            <a:off x="1569456" y="5244919"/>
            <a:ext cx="9053089" cy="1077218"/>
            <a:chOff x="671199" y="5244919"/>
            <a:chExt cx="9053089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FA070B-864E-4E75-9689-996EDF647845}"/>
                </a:ext>
              </a:extLst>
            </p:cNvPr>
            <p:cNvSpPr txBox="1"/>
            <p:nvPr/>
          </p:nvSpPr>
          <p:spPr>
            <a:xfrm>
              <a:off x="1190892" y="5244919"/>
              <a:ext cx="82174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Pohled na třílůžkový box č. 1, u dřezu lůžko č. 1. </a:t>
              </a:r>
            </a:p>
            <a:p>
              <a:pPr algn="ct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Záchyt PSAE MBL ze 2 vzorků – v odtoku umyvadla a z vodovodní baterie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endParaRPr lang="cs-CZ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Pracovna sester, pracovní plocha s dřezem – nález PSAE MBL v odtoku dřezu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8" name="Group 19">
              <a:extLst>
                <a:ext uri="{FF2B5EF4-FFF2-40B4-BE49-F238E27FC236}">
                  <a16:creationId xmlns:a16="http://schemas.microsoft.com/office/drawing/2014/main" id="{8219121E-F8C1-4605-9174-97009C1C09AA}"/>
                </a:ext>
              </a:extLst>
            </p:cNvPr>
            <p:cNvGrpSpPr/>
            <p:nvPr/>
          </p:nvGrpSpPr>
          <p:grpSpPr>
            <a:xfrm>
              <a:off x="671199" y="5332329"/>
              <a:ext cx="230197" cy="203038"/>
              <a:chOff x="5461149" y="925714"/>
              <a:chExt cx="230197" cy="2030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5" name="Block Arc 28">
                <a:extLst>
                  <a:ext uri="{FF2B5EF4-FFF2-40B4-BE49-F238E27FC236}">
                    <a16:creationId xmlns:a16="http://schemas.microsoft.com/office/drawing/2014/main" id="{5846941F-1EAB-4E94-AD17-A608F3818BCC}"/>
                  </a:ext>
                </a:extLst>
              </p:cNvPr>
              <p:cNvSpPr/>
              <p:nvPr/>
            </p:nvSpPr>
            <p:spPr>
              <a:xfrm rot="16200000" flipH="1">
                <a:off x="5408651" y="978213"/>
                <a:ext cx="203037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grpFill/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28">
                <a:extLst>
                  <a:ext uri="{FF2B5EF4-FFF2-40B4-BE49-F238E27FC236}">
                    <a16:creationId xmlns:a16="http://schemas.microsoft.com/office/drawing/2014/main" id="{6ACFC00E-8DA2-4AD5-894C-B6D48DAA3C8D}"/>
                  </a:ext>
                </a:extLst>
              </p:cNvPr>
              <p:cNvSpPr/>
              <p:nvPr/>
            </p:nvSpPr>
            <p:spPr>
              <a:xfrm rot="16200000" flipH="1">
                <a:off x="5540807" y="978212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grpFill/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9DFB419F-021F-470E-9CEB-5B919BE201A8}"/>
                </a:ext>
              </a:extLst>
            </p:cNvPr>
            <p:cNvGrpSpPr/>
            <p:nvPr/>
          </p:nvGrpSpPr>
          <p:grpSpPr>
            <a:xfrm>
              <a:off x="9494093" y="6086419"/>
              <a:ext cx="230195" cy="203039"/>
              <a:chOff x="7654173" y="1965551"/>
              <a:chExt cx="230195" cy="20303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3" name="Block Arc 28">
                <a:extLst>
                  <a:ext uri="{FF2B5EF4-FFF2-40B4-BE49-F238E27FC236}">
                    <a16:creationId xmlns:a16="http://schemas.microsoft.com/office/drawing/2014/main" id="{743B9B2F-A30C-413B-B7F2-F27CBE6B14E5}"/>
                  </a:ext>
                </a:extLst>
              </p:cNvPr>
              <p:cNvSpPr/>
              <p:nvPr/>
            </p:nvSpPr>
            <p:spPr>
              <a:xfrm rot="5400000" flipH="1">
                <a:off x="7733828" y="2018050"/>
                <a:ext cx="203039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grpFill/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28">
                <a:extLst>
                  <a:ext uri="{FF2B5EF4-FFF2-40B4-BE49-F238E27FC236}">
                    <a16:creationId xmlns:a16="http://schemas.microsoft.com/office/drawing/2014/main" id="{D3CE0D8F-0049-465C-9DC0-BCF07F97176A}"/>
                  </a:ext>
                </a:extLst>
              </p:cNvPr>
              <p:cNvSpPr/>
              <p:nvPr/>
            </p:nvSpPr>
            <p:spPr>
              <a:xfrm rot="5400000" flipH="1">
                <a:off x="7601675" y="2018050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grpFill/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그룹 8">
              <a:extLst>
                <a:ext uri="{FF2B5EF4-FFF2-40B4-BE49-F238E27FC236}">
                  <a16:creationId xmlns:a16="http://schemas.microsoft.com/office/drawing/2014/main" id="{FB9A0F49-02BF-409E-886A-CBB62C30DAD9}"/>
                </a:ext>
              </a:extLst>
            </p:cNvPr>
            <p:cNvGrpSpPr/>
            <p:nvPr/>
          </p:nvGrpSpPr>
          <p:grpSpPr>
            <a:xfrm>
              <a:off x="773723" y="5261221"/>
              <a:ext cx="8864841" cy="1047287"/>
              <a:chOff x="2533699" y="5261221"/>
              <a:chExt cx="7104865" cy="1047287"/>
            </a:xfrm>
          </p:grpSpPr>
          <p:sp>
            <p:nvSpPr>
              <p:cNvPr id="11" name="Freeform 20">
                <a:extLst>
                  <a:ext uri="{FF2B5EF4-FFF2-40B4-BE49-F238E27FC236}">
                    <a16:creationId xmlns:a16="http://schemas.microsoft.com/office/drawing/2014/main" id="{154DD05F-77E6-4DCA-9E52-BD4E4AD1024D}"/>
                  </a:ext>
                </a:extLst>
              </p:cNvPr>
              <p:cNvSpPr/>
              <p:nvPr/>
            </p:nvSpPr>
            <p:spPr>
              <a:xfrm>
                <a:off x="2826498" y="5261221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:a16="http://schemas.microsoft.com/office/drawing/2014/main" id="{7649687E-497A-457A-B8FE-6E2EC62F47B6}"/>
                  </a:ext>
                </a:extLst>
              </p:cNvPr>
              <p:cNvSpPr/>
              <p:nvPr/>
            </p:nvSpPr>
            <p:spPr>
              <a:xfrm rot="10800000">
                <a:off x="2533699" y="5780969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5" name="Zástupný symbol obrázku 4" descr="Obsah obrázku interiér, místnost, Lékařské vybavení, zeď">
            <a:extLst>
              <a:ext uri="{FF2B5EF4-FFF2-40B4-BE49-F238E27FC236}">
                <a16:creationId xmlns:a16="http://schemas.microsoft.com/office/drawing/2014/main" id="{3398790B-3FDB-746B-2E99-6C0FE5EA1FC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9" b="19449"/>
          <a:stretch>
            <a:fillRect/>
          </a:stretch>
        </p:blipFill>
        <p:spPr/>
      </p:pic>
      <p:pic>
        <p:nvPicPr>
          <p:cNvPr id="4" name="Zástupný symbol pro obrázek 3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t="19544" b="1954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Zástupný symbol pro obrázek 20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t="5588" b="558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3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A7D93D44-45AB-4E1C-99F5-30BC47E0FD19}"/>
              </a:ext>
            </a:extLst>
          </p:cNvPr>
          <p:cNvSpPr/>
          <p:nvPr/>
        </p:nvSpPr>
        <p:spPr>
          <a:xfrm>
            <a:off x="0" y="-3600"/>
            <a:ext cx="3311691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4" name="그룹 13">
            <a:extLst>
              <a:ext uri="{FF2B5EF4-FFF2-40B4-BE49-F238E27FC236}">
                <a16:creationId xmlns:a16="http://schemas.microsoft.com/office/drawing/2014/main" id="{14948877-9A32-4B26-90A4-171C1766F5F0}"/>
              </a:ext>
            </a:extLst>
          </p:cNvPr>
          <p:cNvGrpSpPr/>
          <p:nvPr/>
        </p:nvGrpSpPr>
        <p:grpSpPr>
          <a:xfrm>
            <a:off x="827388" y="4688732"/>
            <a:ext cx="2402198" cy="2052636"/>
            <a:chOff x="523919" y="5144040"/>
            <a:chExt cx="1869352" cy="1597328"/>
          </a:xfrm>
        </p:grpSpPr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1A8C11E7-5E17-4F49-B146-16BC55C19971}"/>
                </a:ext>
              </a:extLst>
            </p:cNvPr>
            <p:cNvSpPr/>
            <p:nvPr/>
          </p:nvSpPr>
          <p:spPr>
            <a:xfrm>
              <a:off x="1259632" y="5702855"/>
              <a:ext cx="1133639" cy="1038513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1BD562CA-B1CC-4898-8726-3BF4AFE8C138}"/>
                </a:ext>
              </a:extLst>
            </p:cNvPr>
            <p:cNvSpPr/>
            <p:nvPr/>
          </p:nvSpPr>
          <p:spPr>
            <a:xfrm rot="21072396">
              <a:off x="1100613" y="5144040"/>
              <a:ext cx="888676" cy="814105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3C077AFF-582F-4E62-8337-8FCD99010F53}"/>
                </a:ext>
              </a:extLst>
            </p:cNvPr>
            <p:cNvSpPr/>
            <p:nvPr/>
          </p:nvSpPr>
          <p:spPr>
            <a:xfrm rot="21072396">
              <a:off x="523919" y="5876969"/>
              <a:ext cx="705977" cy="646737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413730D-B5EA-476B-849E-188233B46BB9}"/>
              </a:ext>
            </a:extLst>
          </p:cNvPr>
          <p:cNvSpPr/>
          <p:nvPr/>
        </p:nvSpPr>
        <p:spPr>
          <a:xfrm>
            <a:off x="4138258" y="1230087"/>
            <a:ext cx="7204194" cy="132104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23E20-EFD9-4AEB-AD82-1E283EB6767C}"/>
              </a:ext>
            </a:extLst>
          </p:cNvPr>
          <p:cNvSpPr txBox="1"/>
          <p:nvPr/>
        </p:nvSpPr>
        <p:spPr>
          <a:xfrm>
            <a:off x="371808" y="393498"/>
            <a:ext cx="3067418" cy="2954655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cs-CZ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Časová osa osídlení</a:t>
            </a:r>
          </a:p>
          <a:p>
            <a:endParaRPr lang="cs-CZ" altLang="ko-KR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cs-CZ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Červen 2024</a:t>
            </a:r>
          </a:p>
          <a:p>
            <a:r>
              <a:rPr lang="cs-CZ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Červenec 2024</a:t>
            </a:r>
          </a:p>
          <a:p>
            <a:r>
              <a:rPr lang="cs-CZ" altLang="ko-KR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2. epizoda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4" name="그룹 6">
            <a:extLst>
              <a:ext uri="{FF2B5EF4-FFF2-40B4-BE49-F238E27FC236}">
                <a16:creationId xmlns:a16="http://schemas.microsoft.com/office/drawing/2014/main" id="{3289E907-DC8A-4E83-98D7-50E8F173A224}"/>
              </a:ext>
            </a:extLst>
          </p:cNvPr>
          <p:cNvGrpSpPr/>
          <p:nvPr/>
        </p:nvGrpSpPr>
        <p:grpSpPr>
          <a:xfrm>
            <a:off x="5735186" y="1352498"/>
            <a:ext cx="5266798" cy="1189505"/>
            <a:chOff x="5735185" y="649183"/>
            <a:chExt cx="5266798" cy="11895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029E14-072A-4110-9DD7-8DA8755D5340}"/>
                </a:ext>
              </a:extLst>
            </p:cNvPr>
            <p:cNvSpPr txBox="1"/>
            <p:nvPr/>
          </p:nvSpPr>
          <p:spPr>
            <a:xfrm>
              <a:off x="5735185" y="649183"/>
              <a:ext cx="5266798" cy="4001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cs-CZ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Pacient č. 4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D42220-B200-450B-A606-8EE929C6964B}"/>
                </a:ext>
              </a:extLst>
            </p:cNvPr>
            <p:cNvSpPr txBox="1"/>
            <p:nvPr/>
          </p:nvSpPr>
          <p:spPr>
            <a:xfrm>
              <a:off x="5735185" y="1007691"/>
              <a:ext cx="5266793" cy="83099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Hospitalizace 22 dnů</a:t>
              </a:r>
            </a:p>
            <a:p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ea typeface="FZShuTi" pitchFamily="2" charset="-122"/>
                  <a:cs typeface="Arial" pitchFamily="34" charset="0"/>
                </a:rPr>
                <a:t>Box č. 1, lůžko 1</a:t>
              </a: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Pozitivní nález po 10 dnech od přijetí (perineum, moč)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F94FF5E-4714-4065-9384-66534A3F7E72}"/>
              </a:ext>
            </a:extLst>
          </p:cNvPr>
          <p:cNvSpPr/>
          <p:nvPr/>
        </p:nvSpPr>
        <p:spPr>
          <a:xfrm>
            <a:off x="4582594" y="1514595"/>
            <a:ext cx="792088" cy="792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7DBAD84C-6A12-4BDC-851E-053A5A8BE6AB}"/>
              </a:ext>
            </a:extLst>
          </p:cNvPr>
          <p:cNvSpPr>
            <a:spLocks noChangeAspect="1"/>
          </p:cNvSpPr>
          <p:nvPr/>
        </p:nvSpPr>
        <p:spPr>
          <a:xfrm>
            <a:off x="4862900" y="1719610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37CDC649-09C7-44E9-3990-3C0C8D209A6B}"/>
              </a:ext>
            </a:extLst>
          </p:cNvPr>
          <p:cNvSpPr/>
          <p:nvPr/>
        </p:nvSpPr>
        <p:spPr>
          <a:xfrm>
            <a:off x="4138258" y="4277003"/>
            <a:ext cx="7204194" cy="134862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9" name="그룹 6">
            <a:extLst>
              <a:ext uri="{FF2B5EF4-FFF2-40B4-BE49-F238E27FC236}">
                <a16:creationId xmlns:a16="http://schemas.microsoft.com/office/drawing/2014/main" id="{889DC397-6F69-4424-E02E-5487297EA4C0}"/>
              </a:ext>
            </a:extLst>
          </p:cNvPr>
          <p:cNvGrpSpPr/>
          <p:nvPr/>
        </p:nvGrpSpPr>
        <p:grpSpPr>
          <a:xfrm>
            <a:off x="5675364" y="4241929"/>
            <a:ext cx="5607266" cy="1427180"/>
            <a:chOff x="5735185" y="623545"/>
            <a:chExt cx="5607266" cy="1427180"/>
          </a:xfrm>
        </p:grpSpPr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7722E6F6-51B9-9E96-2632-0EA9E1793A1C}"/>
                </a:ext>
              </a:extLst>
            </p:cNvPr>
            <p:cNvSpPr txBox="1"/>
            <p:nvPr/>
          </p:nvSpPr>
          <p:spPr>
            <a:xfrm>
              <a:off x="5735185" y="623545"/>
              <a:ext cx="5266798" cy="4001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cs-CZ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Pacient č. 5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26">
              <a:extLst>
                <a:ext uri="{FF2B5EF4-FFF2-40B4-BE49-F238E27FC236}">
                  <a16:creationId xmlns:a16="http://schemas.microsoft.com/office/drawing/2014/main" id="{8E061028-453C-705E-1014-A1796F88CB1F}"/>
                </a:ext>
              </a:extLst>
            </p:cNvPr>
            <p:cNvSpPr txBox="1"/>
            <p:nvPr/>
          </p:nvSpPr>
          <p:spPr>
            <a:xfrm>
              <a:off x="5735185" y="973507"/>
              <a:ext cx="5607266" cy="1077218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Hospitalizace 11 dnů</a:t>
              </a:r>
            </a:p>
            <a:p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ea typeface="FZShuTi" pitchFamily="2" charset="-122"/>
                  <a:cs typeface="Arial" pitchFamily="34" charset="0"/>
                </a:rPr>
                <a:t>Box č. 1, lůžko 3</a:t>
              </a: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Pozitivní nález po 63 dnech od přijetí do FN (perineum, krk, nos)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sp useBgFill="1">
        <p:nvSpPr>
          <p:cNvPr id="19" name="TextovéPole 18">
            <a:extLst>
              <a:ext uri="{FF2B5EF4-FFF2-40B4-BE49-F238E27FC236}">
                <a16:creationId xmlns:a16="http://schemas.microsoft.com/office/drawing/2014/main" id="{CC2474AC-DFE1-410B-B567-8F0191FCBAAB}"/>
              </a:ext>
            </a:extLst>
          </p:cNvPr>
          <p:cNvSpPr txBox="1"/>
          <p:nvPr/>
        </p:nvSpPr>
        <p:spPr>
          <a:xfrm>
            <a:off x="5363245" y="3239343"/>
            <a:ext cx="4677225" cy="369332"/>
          </a:xfrm>
          <a:prstGeom prst="rect">
            <a:avLst/>
          </a:prstGeom>
          <a:ln w="25400">
            <a:solidFill>
              <a:srgbClr val="FF0000">
                <a:alpha val="5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souběžná hospitalizace pacientů nebyla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737" y="4544837"/>
            <a:ext cx="792549" cy="79254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309" y="4763759"/>
            <a:ext cx="34140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2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b="1" dirty="0"/>
              <a:t>Protiepidemická opatření – II.</a:t>
            </a:r>
            <a:endParaRPr lang="en-US" b="1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399F47F-CC2E-47CE-81E7-8187464FCCA3}"/>
              </a:ext>
            </a:extLst>
          </p:cNvPr>
          <p:cNvSpPr/>
          <p:nvPr/>
        </p:nvSpPr>
        <p:spPr>
          <a:xfrm>
            <a:off x="3248822" y="3621039"/>
            <a:ext cx="1676677" cy="2149271"/>
          </a:xfrm>
          <a:custGeom>
            <a:avLst/>
            <a:gdLst/>
            <a:ahLst/>
            <a:cxnLst/>
            <a:rect l="l" t="t" r="r" b="b"/>
            <a:pathLst>
              <a:path w="1218310" h="2410943">
                <a:moveTo>
                  <a:pt x="0" y="2381135"/>
                </a:moveTo>
                <a:lnTo>
                  <a:pt x="12044" y="2410943"/>
                </a:lnTo>
                <a:lnTo>
                  <a:pt x="0" y="2410943"/>
                </a:lnTo>
                <a:close/>
                <a:moveTo>
                  <a:pt x="1218310" y="0"/>
                </a:moveTo>
                <a:lnTo>
                  <a:pt x="1218310" y="1882800"/>
                </a:lnTo>
                <a:lnTo>
                  <a:pt x="0" y="2375029"/>
                </a:lnTo>
                <a:lnTo>
                  <a:pt x="0" y="4922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C3CD110-67AA-42CC-A3D1-ED4664969005}"/>
              </a:ext>
            </a:extLst>
          </p:cNvPr>
          <p:cNvSpPr/>
          <p:nvPr/>
        </p:nvSpPr>
        <p:spPr>
          <a:xfrm>
            <a:off x="1239312" y="4148700"/>
            <a:ext cx="1676677" cy="2130862"/>
          </a:xfrm>
          <a:custGeom>
            <a:avLst/>
            <a:gdLst/>
            <a:ahLst/>
            <a:cxnLst/>
            <a:rect l="l" t="t" r="r" b="b"/>
            <a:pathLst>
              <a:path w="1218310" h="2390293">
                <a:moveTo>
                  <a:pt x="1218310" y="0"/>
                </a:moveTo>
                <a:lnTo>
                  <a:pt x="1218310" y="1898064"/>
                </a:lnTo>
                <a:lnTo>
                  <a:pt x="0" y="2390293"/>
                </a:lnTo>
                <a:lnTo>
                  <a:pt x="0" y="4871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E072D11-A828-4551-A531-BE9624288A85}"/>
              </a:ext>
            </a:extLst>
          </p:cNvPr>
          <p:cNvSpPr/>
          <p:nvPr/>
        </p:nvSpPr>
        <p:spPr>
          <a:xfrm>
            <a:off x="5258433" y="3066052"/>
            <a:ext cx="1676677" cy="2142416"/>
          </a:xfrm>
          <a:custGeom>
            <a:avLst/>
            <a:gdLst/>
            <a:ahLst/>
            <a:cxnLst/>
            <a:rect l="l" t="t" r="r" b="b"/>
            <a:pathLst>
              <a:path w="1218310" h="2403254">
                <a:moveTo>
                  <a:pt x="1218310" y="0"/>
                </a:moveTo>
                <a:lnTo>
                  <a:pt x="1218310" y="1874255"/>
                </a:lnTo>
                <a:lnTo>
                  <a:pt x="809" y="2366158"/>
                </a:lnTo>
                <a:lnTo>
                  <a:pt x="15797" y="2403254"/>
                </a:lnTo>
                <a:lnTo>
                  <a:pt x="0" y="2403254"/>
                </a:lnTo>
                <a:lnTo>
                  <a:pt x="0" y="4922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022AD43A-DFEF-44E2-8D30-83F98F1F502E}"/>
              </a:ext>
            </a:extLst>
          </p:cNvPr>
          <p:cNvSpPr/>
          <p:nvPr/>
        </p:nvSpPr>
        <p:spPr>
          <a:xfrm>
            <a:off x="7267699" y="2526612"/>
            <a:ext cx="1676677" cy="2109777"/>
          </a:xfrm>
          <a:custGeom>
            <a:avLst/>
            <a:gdLst/>
            <a:ahLst/>
            <a:cxnLst/>
            <a:rect l="l" t="t" r="r" b="b"/>
            <a:pathLst>
              <a:path w="1218310" h="2366641">
                <a:moveTo>
                  <a:pt x="1218310" y="0"/>
                </a:moveTo>
                <a:lnTo>
                  <a:pt x="1218310" y="1874411"/>
                </a:lnTo>
                <a:lnTo>
                  <a:pt x="0" y="2366641"/>
                </a:lnTo>
                <a:lnTo>
                  <a:pt x="0" y="4922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1F566A1-2490-4F91-B749-17E1C74868ED}"/>
              </a:ext>
            </a:extLst>
          </p:cNvPr>
          <p:cNvSpPr/>
          <p:nvPr/>
        </p:nvSpPr>
        <p:spPr>
          <a:xfrm>
            <a:off x="9277103" y="1981327"/>
            <a:ext cx="1676677" cy="2158349"/>
          </a:xfrm>
          <a:custGeom>
            <a:avLst/>
            <a:gdLst/>
            <a:ahLst/>
            <a:cxnLst/>
            <a:rect l="l" t="t" r="r" b="b"/>
            <a:pathLst>
              <a:path w="1218310" h="2361066">
                <a:moveTo>
                  <a:pt x="1218310" y="0"/>
                </a:moveTo>
                <a:lnTo>
                  <a:pt x="1218310" y="1868837"/>
                </a:lnTo>
                <a:lnTo>
                  <a:pt x="0" y="2361066"/>
                </a:lnTo>
                <a:lnTo>
                  <a:pt x="0" y="492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8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B30E8C90-C680-432E-9C15-F3E68549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497948" y="3009044"/>
            <a:ext cx="11217648" cy="3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E0DBDF76-C762-4C64-A86D-E327E1DE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0000">
            <a:off x="441622" y="4923218"/>
            <a:ext cx="11240010" cy="3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4C118A-40E4-4D83-8752-930563183009}"/>
              </a:ext>
            </a:extLst>
          </p:cNvPr>
          <p:cNvSpPr txBox="1"/>
          <p:nvPr/>
        </p:nvSpPr>
        <p:spPr>
          <a:xfrm>
            <a:off x="1758212" y="4445465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81A70E-D581-44A9-8A1D-429390792B71}"/>
              </a:ext>
            </a:extLst>
          </p:cNvPr>
          <p:cNvSpPr txBox="1"/>
          <p:nvPr/>
        </p:nvSpPr>
        <p:spPr>
          <a:xfrm>
            <a:off x="3767722" y="3894546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92BAD-C6EC-4832-80A8-3813CF6376CB}"/>
              </a:ext>
            </a:extLst>
          </p:cNvPr>
          <p:cNvSpPr txBox="1"/>
          <p:nvPr/>
        </p:nvSpPr>
        <p:spPr>
          <a:xfrm>
            <a:off x="5777334" y="3352173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64051-2A5A-43BF-ACD1-965AFEC88DC1}"/>
              </a:ext>
            </a:extLst>
          </p:cNvPr>
          <p:cNvSpPr txBox="1"/>
          <p:nvPr/>
        </p:nvSpPr>
        <p:spPr>
          <a:xfrm>
            <a:off x="7786600" y="2775616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0B86B-23B4-487E-B835-A6DF5C5EBC9F}"/>
              </a:ext>
            </a:extLst>
          </p:cNvPr>
          <p:cNvSpPr txBox="1"/>
          <p:nvPr/>
        </p:nvSpPr>
        <p:spPr>
          <a:xfrm>
            <a:off x="9796004" y="2224697"/>
            <a:ext cx="63887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39E6A0-6B4A-48C8-93E8-7EF335FDD4B7}"/>
              </a:ext>
            </a:extLst>
          </p:cNvPr>
          <p:cNvGrpSpPr/>
          <p:nvPr/>
        </p:nvGrpSpPr>
        <p:grpSpPr>
          <a:xfrm>
            <a:off x="9381180" y="4390058"/>
            <a:ext cx="2334308" cy="1671368"/>
            <a:chOff x="3000727" y="4307149"/>
            <a:chExt cx="3028241" cy="167136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F05BFC-5FDA-4012-98BE-FD988FF31DEC}"/>
                </a:ext>
              </a:extLst>
            </p:cNvPr>
            <p:cNvSpPr txBox="1"/>
            <p:nvPr/>
          </p:nvSpPr>
          <p:spPr>
            <a:xfrm>
              <a:off x="3000727" y="4962854"/>
              <a:ext cx="30282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 dobu 2 měsíců </a:t>
              </a:r>
              <a:b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 týdenním intervalu stěry z míst nálezů</a:t>
              </a:r>
              <a:endParaRPr lang="cs-CZ" altLang="ko-KR" sz="16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CA05E9-315A-4FB9-9A6B-E8CB0CE88987}"/>
                </a:ext>
              </a:extLst>
            </p:cNvPr>
            <p:cNvSpPr txBox="1"/>
            <p:nvPr/>
          </p:nvSpPr>
          <p:spPr>
            <a:xfrm>
              <a:off x="3017858" y="4307149"/>
              <a:ext cx="290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Mikrobiologický monitoring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5CEBF24-21D8-4EE4-BD15-5D1B2F3120F4}"/>
              </a:ext>
            </a:extLst>
          </p:cNvPr>
          <p:cNvSpPr txBox="1"/>
          <p:nvPr/>
        </p:nvSpPr>
        <p:spPr>
          <a:xfrm>
            <a:off x="5362059" y="5494589"/>
            <a:ext cx="2308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Výměna odtokových částí odpadů a baterií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693FCB-5510-4543-9DFC-4428D40A80EC}"/>
              </a:ext>
            </a:extLst>
          </p:cNvPr>
          <p:cNvGrpSpPr/>
          <p:nvPr/>
        </p:nvGrpSpPr>
        <p:grpSpPr>
          <a:xfrm>
            <a:off x="547336" y="2497018"/>
            <a:ext cx="2238161" cy="1239114"/>
            <a:chOff x="1985159" y="4307149"/>
            <a:chExt cx="2903512" cy="123911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A56367-EDF0-4FC8-8EC5-2D1FEF1E5A12}"/>
                </a:ext>
              </a:extLst>
            </p:cNvPr>
            <p:cNvSpPr txBox="1"/>
            <p:nvPr/>
          </p:nvSpPr>
          <p:spPr>
            <a:xfrm>
              <a:off x="1985159" y="4715266"/>
              <a:ext cx="28804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Samostatný box,</a:t>
              </a:r>
            </a:p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Pravidelný screening</a:t>
              </a:r>
            </a:p>
            <a:p>
              <a:pPr algn="r"/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OOPP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0CE9C9-D608-4353-9C32-7132D2266FE1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Izolace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CFAA8-75E6-45E9-8F7C-3C7B9F8EB8CF}"/>
              </a:ext>
            </a:extLst>
          </p:cNvPr>
          <p:cNvGrpSpPr/>
          <p:nvPr/>
        </p:nvGrpSpPr>
        <p:grpSpPr>
          <a:xfrm>
            <a:off x="3146762" y="1369806"/>
            <a:ext cx="3821923" cy="2178426"/>
            <a:chOff x="3153044" y="4088901"/>
            <a:chExt cx="3244949" cy="217842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A1DF61-3266-4863-83AC-54EE4BAA640C}"/>
                </a:ext>
              </a:extLst>
            </p:cNvPr>
            <p:cNvSpPr txBox="1"/>
            <p:nvPr/>
          </p:nvSpPr>
          <p:spPr>
            <a:xfrm>
              <a:off x="3171630" y="4759222"/>
              <a:ext cx="30483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Odebráno 39 stěrů</a:t>
              </a: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Pozitivní 2 vzorky (odtok v umyvadle na boxu a na pracovně sester)</a:t>
              </a:r>
            </a:p>
            <a:p>
              <a:r>
                <a:rPr lang="cs-CZ" altLang="ko-KR" sz="1600" b="1" dirty="0" err="1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MelT</a:t>
              </a:r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 typ 340</a:t>
              </a: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9756AB-82A7-4AF3-AA1B-A8A8CBFAE915}"/>
                </a:ext>
              </a:extLst>
            </p:cNvPr>
            <p:cNvSpPr txBox="1"/>
            <p:nvPr/>
          </p:nvSpPr>
          <p:spPr>
            <a:xfrm>
              <a:off x="3153044" y="4088901"/>
              <a:ext cx="32449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Monitoring osídlení sanitárního zařízení na celém útvaru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D11931CC-59F3-44A7-8DCF-3C09433CC60E}"/>
              </a:ext>
            </a:extLst>
          </p:cNvPr>
          <p:cNvSpPr/>
          <p:nvPr/>
        </p:nvSpPr>
        <p:spPr>
          <a:xfrm>
            <a:off x="7991080" y="3549181"/>
            <a:ext cx="338160" cy="284999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Chord 32">
            <a:extLst>
              <a:ext uri="{FF2B5EF4-FFF2-40B4-BE49-F238E27FC236}">
                <a16:creationId xmlns:a16="http://schemas.microsoft.com/office/drawing/2014/main" id="{07F38FA5-5CBC-49D8-A07E-11F881D4F041}"/>
              </a:ext>
            </a:extLst>
          </p:cNvPr>
          <p:cNvSpPr/>
          <p:nvPr/>
        </p:nvSpPr>
        <p:spPr>
          <a:xfrm>
            <a:off x="1905489" y="5147100"/>
            <a:ext cx="338160" cy="335194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40">
            <a:extLst>
              <a:ext uri="{FF2B5EF4-FFF2-40B4-BE49-F238E27FC236}">
                <a16:creationId xmlns:a16="http://schemas.microsoft.com/office/drawing/2014/main" id="{98A239A9-E9D5-4BEA-ACED-6F8B829CEE27}"/>
              </a:ext>
            </a:extLst>
          </p:cNvPr>
          <p:cNvSpPr/>
          <p:nvPr/>
        </p:nvSpPr>
        <p:spPr>
          <a:xfrm rot="2942052">
            <a:off x="3929992" y="4658733"/>
            <a:ext cx="314333" cy="334403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3D3CA95D-2041-4A3A-93B3-3773F2E588B3}"/>
              </a:ext>
            </a:extLst>
          </p:cNvPr>
          <p:cNvSpPr>
            <a:spLocks noChangeAspect="1"/>
          </p:cNvSpPr>
          <p:nvPr/>
        </p:nvSpPr>
        <p:spPr>
          <a:xfrm>
            <a:off x="5993641" y="4076009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9F5AC48-DB82-411D-88F8-CE6D350ABD1D}"/>
              </a:ext>
            </a:extLst>
          </p:cNvPr>
          <p:cNvSpPr/>
          <p:nvPr/>
        </p:nvSpPr>
        <p:spPr>
          <a:xfrm>
            <a:off x="9941472" y="2973640"/>
            <a:ext cx="415866" cy="418044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B8CF9902-A66D-284C-A994-269BC276ECBE}"/>
              </a:ext>
            </a:extLst>
          </p:cNvPr>
          <p:cNvSpPr txBox="1"/>
          <p:nvPr/>
        </p:nvSpPr>
        <p:spPr>
          <a:xfrm>
            <a:off x="7228136" y="1744494"/>
            <a:ext cx="230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Denně dezinfekce odpadů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3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b="1" dirty="0"/>
              <a:t>Závěr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059F7-C058-42DA-9701-5DA779407A7C}"/>
              </a:ext>
            </a:extLst>
          </p:cNvPr>
          <p:cNvSpPr/>
          <p:nvPr/>
        </p:nvSpPr>
        <p:spPr>
          <a:xfrm>
            <a:off x="1195453" y="1915958"/>
            <a:ext cx="2202428" cy="1069545"/>
          </a:xfrm>
          <a:prstGeom prst="rect">
            <a:avLst/>
          </a:prstGeom>
          <a:gradFill>
            <a:gsLst>
              <a:gs pos="0">
                <a:schemeClr val="accent1">
                  <a:lumMod val="83000"/>
                </a:schemeClr>
              </a:gs>
              <a:gs pos="100000">
                <a:schemeClr val="accent1">
                  <a:lumMod val="8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" name="Isosceles Triangle 3">
            <a:extLst>
              <a:ext uri="{FF2B5EF4-FFF2-40B4-BE49-F238E27FC236}">
                <a16:creationId xmlns:a16="http://schemas.microsoft.com/office/drawing/2014/main" id="{C6096476-35DA-4E54-90C4-45C85E47236E}"/>
              </a:ext>
            </a:extLst>
          </p:cNvPr>
          <p:cNvSpPr/>
          <p:nvPr/>
        </p:nvSpPr>
        <p:spPr>
          <a:xfrm rot="5400000">
            <a:off x="980273" y="1879265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DA509197-BA26-4A8D-8878-D9D9EEDD9FCB}"/>
              </a:ext>
            </a:extLst>
          </p:cNvPr>
          <p:cNvSpPr/>
          <p:nvPr/>
        </p:nvSpPr>
        <p:spPr>
          <a:xfrm>
            <a:off x="5026400" y="1859865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35DB00-3449-4828-A138-44B2E909AE30}"/>
              </a:ext>
            </a:extLst>
          </p:cNvPr>
          <p:cNvSpPr txBox="1"/>
          <p:nvPr/>
        </p:nvSpPr>
        <p:spPr>
          <a:xfrm>
            <a:off x="965790" y="2078855"/>
            <a:ext cx="114383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01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FFB2D1-CD56-4B39-A019-2D44F7C49E5A}"/>
              </a:ext>
            </a:extLst>
          </p:cNvPr>
          <p:cNvSpPr/>
          <p:nvPr/>
        </p:nvSpPr>
        <p:spPr>
          <a:xfrm>
            <a:off x="1195453" y="3381385"/>
            <a:ext cx="2202428" cy="1069545"/>
          </a:xfrm>
          <a:prstGeom prst="rect">
            <a:avLst/>
          </a:prstGeom>
          <a:gradFill>
            <a:gsLst>
              <a:gs pos="0">
                <a:schemeClr val="accent2">
                  <a:lumMod val="84000"/>
                </a:schemeClr>
              </a:gs>
              <a:gs pos="100000">
                <a:schemeClr val="accent2">
                  <a:lumMod val="8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BBECF0A-3C60-44AE-B80E-80C2D289A72D}"/>
              </a:ext>
            </a:extLst>
          </p:cNvPr>
          <p:cNvSpPr/>
          <p:nvPr/>
        </p:nvSpPr>
        <p:spPr>
          <a:xfrm rot="5400000">
            <a:off x="980273" y="3344692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62797222-CECE-4FA0-BD9F-45D9C7D802BE}"/>
              </a:ext>
            </a:extLst>
          </p:cNvPr>
          <p:cNvSpPr/>
          <p:nvPr/>
        </p:nvSpPr>
        <p:spPr>
          <a:xfrm>
            <a:off x="5026400" y="3325292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34ECEE-36BF-4840-9AAD-8542F4132296}"/>
              </a:ext>
            </a:extLst>
          </p:cNvPr>
          <p:cNvSpPr txBox="1"/>
          <p:nvPr/>
        </p:nvSpPr>
        <p:spPr>
          <a:xfrm>
            <a:off x="5102921" y="3611901"/>
            <a:ext cx="605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dirty="0">
                <a:solidFill>
                  <a:schemeClr val="bg1"/>
                </a:solidFill>
              </a:rPr>
              <a:t>Mikrobiologický monitoring v měsíčním intervalu do konce roku 2024.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4F478-3644-417F-B6DD-32C4E1321170}"/>
              </a:ext>
            </a:extLst>
          </p:cNvPr>
          <p:cNvSpPr txBox="1"/>
          <p:nvPr/>
        </p:nvSpPr>
        <p:spPr>
          <a:xfrm>
            <a:off x="965790" y="3544282"/>
            <a:ext cx="114383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0</a:t>
            </a:r>
            <a:r>
              <a:rPr lang="cs-CZ" altLang="ko-KR" sz="3600" b="1" dirty="0">
                <a:solidFill>
                  <a:schemeClr val="bg1"/>
                </a:solidFill>
              </a:rPr>
              <a:t>2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94F989-2797-4115-9E00-0FDCF78DCB2B}"/>
              </a:ext>
            </a:extLst>
          </p:cNvPr>
          <p:cNvSpPr/>
          <p:nvPr/>
        </p:nvSpPr>
        <p:spPr>
          <a:xfrm>
            <a:off x="1195453" y="4846812"/>
            <a:ext cx="2202428" cy="1069545"/>
          </a:xfrm>
          <a:prstGeom prst="rect">
            <a:avLst/>
          </a:prstGeom>
          <a:gradFill>
            <a:gsLst>
              <a:gs pos="0">
                <a:schemeClr val="accent3">
                  <a:lumMod val="83000"/>
                </a:schemeClr>
              </a:gs>
              <a:gs pos="100000">
                <a:schemeClr val="accent3">
                  <a:lumMod val="8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3" name="Isosceles Triangle 3">
            <a:extLst>
              <a:ext uri="{FF2B5EF4-FFF2-40B4-BE49-F238E27FC236}">
                <a16:creationId xmlns:a16="http://schemas.microsoft.com/office/drawing/2014/main" id="{A255125B-620B-4176-9830-531AAC030223}"/>
              </a:ext>
            </a:extLst>
          </p:cNvPr>
          <p:cNvSpPr/>
          <p:nvPr/>
        </p:nvSpPr>
        <p:spPr>
          <a:xfrm rot="5400000">
            <a:off x="980273" y="4810119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89C8D100-05CB-4365-BCD4-06A780F82432}"/>
              </a:ext>
            </a:extLst>
          </p:cNvPr>
          <p:cNvSpPr/>
          <p:nvPr/>
        </p:nvSpPr>
        <p:spPr>
          <a:xfrm>
            <a:off x="5026400" y="4790719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C5A7E2-34E0-422A-9C7B-3ECE6C7C3B89}"/>
              </a:ext>
            </a:extLst>
          </p:cNvPr>
          <p:cNvSpPr txBox="1"/>
          <p:nvPr/>
        </p:nvSpPr>
        <p:spPr>
          <a:xfrm>
            <a:off x="5255664" y="5103469"/>
            <a:ext cx="597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dirty="0">
                <a:solidFill>
                  <a:schemeClr val="bg1"/>
                </a:solidFill>
              </a:rPr>
              <a:t>V režii zůstává záložní opatření v případě výskytu opětovného osídlení míst výskytu.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BD0290-180C-4ED8-97A6-002A0777A5C7}"/>
              </a:ext>
            </a:extLst>
          </p:cNvPr>
          <p:cNvSpPr txBox="1"/>
          <p:nvPr/>
        </p:nvSpPr>
        <p:spPr>
          <a:xfrm>
            <a:off x="965790" y="5009709"/>
            <a:ext cx="114383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03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702E0D4C-E303-D30E-618E-18F20B144472}"/>
              </a:ext>
            </a:extLst>
          </p:cNvPr>
          <p:cNvSpPr txBox="1"/>
          <p:nvPr/>
        </p:nvSpPr>
        <p:spPr>
          <a:xfrm>
            <a:off x="5170207" y="2127564"/>
            <a:ext cx="582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dirty="0">
                <a:solidFill>
                  <a:schemeClr val="bg1"/>
                </a:solidFill>
              </a:rPr>
              <a:t>Reedukace personálu o likvidaci tekutin do umyvadel, výlevek.</a:t>
            </a: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4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7D7254B3-28A1-481C-86B5-F7DFEFB95218}"/>
              </a:ext>
            </a:extLst>
          </p:cNvPr>
          <p:cNvGrpSpPr/>
          <p:nvPr/>
        </p:nvGrpSpPr>
        <p:grpSpPr>
          <a:xfrm flipH="1">
            <a:off x="618701" y="3593430"/>
            <a:ext cx="5638800" cy="2056191"/>
            <a:chOff x="279806" y="1309619"/>
            <a:chExt cx="11620500" cy="423742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E0F494B-5281-4EE3-BF2B-D6BCC8014531}"/>
                </a:ext>
              </a:extLst>
            </p:cNvPr>
            <p:cNvSpPr/>
            <p:nvPr/>
          </p:nvSpPr>
          <p:spPr>
            <a:xfrm>
              <a:off x="279806" y="1336990"/>
              <a:ext cx="11620500" cy="4210050"/>
            </a:xfrm>
            <a:custGeom>
              <a:avLst/>
              <a:gdLst>
                <a:gd name="connsiteX0" fmla="*/ 11612156 w 11620500"/>
                <a:gd name="connsiteY0" fmla="*/ 773749 h 4210050"/>
                <a:gd name="connsiteX1" fmla="*/ 11355933 w 11620500"/>
                <a:gd name="connsiteY1" fmla="*/ 357507 h 4210050"/>
                <a:gd name="connsiteX2" fmla="*/ 11355933 w 11620500"/>
                <a:gd name="connsiteY2" fmla="*/ 357507 h 4210050"/>
                <a:gd name="connsiteX3" fmla="*/ 10487253 w 11620500"/>
                <a:gd name="connsiteY3" fmla="*/ 14607 h 4210050"/>
                <a:gd name="connsiteX4" fmla="*/ 10487253 w 11620500"/>
                <a:gd name="connsiteY4" fmla="*/ 14607 h 4210050"/>
                <a:gd name="connsiteX5" fmla="*/ 10485348 w 11620500"/>
                <a:gd name="connsiteY5" fmla="*/ 14607 h 4210050"/>
                <a:gd name="connsiteX6" fmla="*/ 10134828 w 11620500"/>
                <a:gd name="connsiteY6" fmla="*/ 4129 h 4210050"/>
                <a:gd name="connsiteX7" fmla="*/ 10134828 w 11620500"/>
                <a:gd name="connsiteY7" fmla="*/ 4129 h 4210050"/>
                <a:gd name="connsiteX8" fmla="*/ 9506178 w 11620500"/>
                <a:gd name="connsiteY8" fmla="*/ 178437 h 4210050"/>
                <a:gd name="connsiteX9" fmla="*/ 9031833 w 11620500"/>
                <a:gd name="connsiteY9" fmla="*/ 528004 h 4210050"/>
                <a:gd name="connsiteX10" fmla="*/ 9031833 w 11620500"/>
                <a:gd name="connsiteY10" fmla="*/ 528004 h 4210050"/>
                <a:gd name="connsiteX11" fmla="*/ 8381276 w 11620500"/>
                <a:gd name="connsiteY11" fmla="*/ 1147129 h 4210050"/>
                <a:gd name="connsiteX12" fmla="*/ 8381276 w 11620500"/>
                <a:gd name="connsiteY12" fmla="*/ 1147129 h 4210050"/>
                <a:gd name="connsiteX13" fmla="*/ 8381276 w 11620500"/>
                <a:gd name="connsiteY13" fmla="*/ 1147129 h 4210050"/>
                <a:gd name="connsiteX14" fmla="*/ 8046948 w 11620500"/>
                <a:gd name="connsiteY14" fmla="*/ 1585279 h 4210050"/>
                <a:gd name="connsiteX15" fmla="*/ 7991703 w 11620500"/>
                <a:gd name="connsiteY15" fmla="*/ 1700532 h 4210050"/>
                <a:gd name="connsiteX16" fmla="*/ 7944078 w 11620500"/>
                <a:gd name="connsiteY16" fmla="*/ 2028192 h 4210050"/>
                <a:gd name="connsiteX17" fmla="*/ 8030756 w 11620500"/>
                <a:gd name="connsiteY17" fmla="*/ 2232027 h 4210050"/>
                <a:gd name="connsiteX18" fmla="*/ 8507006 w 11620500"/>
                <a:gd name="connsiteY18" fmla="*/ 2604454 h 4210050"/>
                <a:gd name="connsiteX19" fmla="*/ 7926933 w 11620500"/>
                <a:gd name="connsiteY19" fmla="*/ 3016887 h 4210050"/>
                <a:gd name="connsiteX20" fmla="*/ 7280186 w 11620500"/>
                <a:gd name="connsiteY20" fmla="*/ 3304542 h 4210050"/>
                <a:gd name="connsiteX21" fmla="*/ 7033488 w 11620500"/>
                <a:gd name="connsiteY21" fmla="*/ 3228342 h 4210050"/>
                <a:gd name="connsiteX22" fmla="*/ 6840131 w 11620500"/>
                <a:gd name="connsiteY22" fmla="*/ 2529207 h 4210050"/>
                <a:gd name="connsiteX23" fmla="*/ 6662966 w 11620500"/>
                <a:gd name="connsiteY23" fmla="*/ 2175829 h 4210050"/>
                <a:gd name="connsiteX24" fmla="*/ 6379121 w 11620500"/>
                <a:gd name="connsiteY24" fmla="*/ 2004379 h 4210050"/>
                <a:gd name="connsiteX25" fmla="*/ 5912396 w 11620500"/>
                <a:gd name="connsiteY25" fmla="*/ 2051052 h 4210050"/>
                <a:gd name="connsiteX26" fmla="*/ 5334228 w 11620500"/>
                <a:gd name="connsiteY26" fmla="*/ 2406334 h 4210050"/>
                <a:gd name="connsiteX27" fmla="*/ 4438878 w 11620500"/>
                <a:gd name="connsiteY27" fmla="*/ 3282634 h 4210050"/>
                <a:gd name="connsiteX28" fmla="*/ 4438878 w 11620500"/>
                <a:gd name="connsiteY28" fmla="*/ 3282634 h 4210050"/>
                <a:gd name="connsiteX29" fmla="*/ 4438878 w 11620500"/>
                <a:gd name="connsiteY29" fmla="*/ 3282634 h 4210050"/>
                <a:gd name="connsiteX30" fmla="*/ 3540671 w 11620500"/>
                <a:gd name="connsiteY30" fmla="*/ 4079877 h 4210050"/>
                <a:gd name="connsiteX31" fmla="*/ 3221583 w 11620500"/>
                <a:gd name="connsiteY31" fmla="*/ 4026537 h 4210050"/>
                <a:gd name="connsiteX32" fmla="*/ 2932976 w 11620500"/>
                <a:gd name="connsiteY32" fmla="*/ 3264537 h 4210050"/>
                <a:gd name="connsiteX33" fmla="*/ 2621508 w 11620500"/>
                <a:gd name="connsiteY33" fmla="*/ 2995932 h 4210050"/>
                <a:gd name="connsiteX34" fmla="*/ 1973808 w 11620500"/>
                <a:gd name="connsiteY34" fmla="*/ 2923542 h 4210050"/>
                <a:gd name="connsiteX35" fmla="*/ 17373 w 11620500"/>
                <a:gd name="connsiteY35" fmla="*/ 3331212 h 4210050"/>
                <a:gd name="connsiteX36" fmla="*/ 37376 w 11620500"/>
                <a:gd name="connsiteY36" fmla="*/ 3422652 h 4210050"/>
                <a:gd name="connsiteX37" fmla="*/ 1631861 w 11620500"/>
                <a:gd name="connsiteY37" fmla="*/ 3076894 h 4210050"/>
                <a:gd name="connsiteX38" fmla="*/ 2356713 w 11620500"/>
                <a:gd name="connsiteY38" fmla="*/ 3016887 h 4210050"/>
                <a:gd name="connsiteX39" fmla="*/ 2894876 w 11620500"/>
                <a:gd name="connsiteY39" fmla="*/ 3380742 h 4210050"/>
                <a:gd name="connsiteX40" fmla="*/ 3148241 w 11620500"/>
                <a:gd name="connsiteY40" fmla="*/ 4079877 h 4210050"/>
                <a:gd name="connsiteX41" fmla="*/ 3421608 w 11620500"/>
                <a:gd name="connsiteY41" fmla="*/ 4210369 h 4210050"/>
                <a:gd name="connsiteX42" fmla="*/ 4400778 w 11620500"/>
                <a:gd name="connsiteY42" fmla="*/ 3456942 h 4210050"/>
                <a:gd name="connsiteX43" fmla="*/ 5316131 w 11620500"/>
                <a:gd name="connsiteY43" fmla="*/ 2542542 h 4210050"/>
                <a:gd name="connsiteX44" fmla="*/ 6006693 w 11620500"/>
                <a:gd name="connsiteY44" fmla="*/ 2117727 h 4210050"/>
                <a:gd name="connsiteX45" fmla="*/ 6341973 w 11620500"/>
                <a:gd name="connsiteY45" fmla="*/ 2079627 h 4210050"/>
                <a:gd name="connsiteX46" fmla="*/ 6686778 w 11620500"/>
                <a:gd name="connsiteY46" fmla="*/ 2383474 h 4210050"/>
                <a:gd name="connsiteX47" fmla="*/ 6849656 w 11620500"/>
                <a:gd name="connsiteY47" fmla="*/ 2924494 h 4210050"/>
                <a:gd name="connsiteX48" fmla="*/ 6956336 w 11620500"/>
                <a:gd name="connsiteY48" fmla="*/ 3274062 h 4210050"/>
                <a:gd name="connsiteX49" fmla="*/ 7323048 w 11620500"/>
                <a:gd name="connsiteY49" fmla="*/ 3382647 h 4210050"/>
                <a:gd name="connsiteX50" fmla="*/ 7792631 w 11620500"/>
                <a:gd name="connsiteY50" fmla="*/ 3201672 h 4210050"/>
                <a:gd name="connsiteX51" fmla="*/ 8575586 w 11620500"/>
                <a:gd name="connsiteY51" fmla="*/ 2662557 h 4210050"/>
                <a:gd name="connsiteX52" fmla="*/ 8911818 w 11620500"/>
                <a:gd name="connsiteY52" fmla="*/ 2838769 h 4210050"/>
                <a:gd name="connsiteX53" fmla="*/ 9467125 w 11620500"/>
                <a:gd name="connsiteY53" fmla="*/ 2976882 h 4210050"/>
                <a:gd name="connsiteX54" fmla="*/ 9998620 w 11620500"/>
                <a:gd name="connsiteY54" fmla="*/ 2812099 h 4210050"/>
                <a:gd name="connsiteX55" fmla="*/ 10299610 w 11620500"/>
                <a:gd name="connsiteY55" fmla="*/ 2488249 h 4210050"/>
                <a:gd name="connsiteX56" fmla="*/ 10871110 w 11620500"/>
                <a:gd name="connsiteY56" fmla="*/ 1912939 h 4210050"/>
                <a:gd name="connsiteX57" fmla="*/ 11258778 w 11620500"/>
                <a:gd name="connsiteY57" fmla="*/ 1598614 h 4210050"/>
                <a:gd name="connsiteX58" fmla="*/ 11543576 w 11620500"/>
                <a:gd name="connsiteY58" fmla="*/ 1150939 h 4210050"/>
                <a:gd name="connsiteX59" fmla="*/ 11612156 w 11620500"/>
                <a:gd name="connsiteY59" fmla="*/ 773749 h 4210050"/>
                <a:gd name="connsiteX60" fmla="*/ 9509036 w 11620500"/>
                <a:gd name="connsiteY60" fmla="*/ 1310007 h 4210050"/>
                <a:gd name="connsiteX61" fmla="*/ 9509036 w 11620500"/>
                <a:gd name="connsiteY61" fmla="*/ 1310959 h 4210050"/>
                <a:gd name="connsiteX62" fmla="*/ 9508083 w 11620500"/>
                <a:gd name="connsiteY62" fmla="*/ 1311912 h 4210050"/>
                <a:gd name="connsiteX63" fmla="*/ 9509036 w 11620500"/>
                <a:gd name="connsiteY63" fmla="*/ 1310007 h 4210050"/>
                <a:gd name="connsiteX64" fmla="*/ 9327108 w 11620500"/>
                <a:gd name="connsiteY64" fmla="*/ 1715772 h 4210050"/>
                <a:gd name="connsiteX65" fmla="*/ 9360445 w 11620500"/>
                <a:gd name="connsiteY65" fmla="*/ 1707199 h 4210050"/>
                <a:gd name="connsiteX66" fmla="*/ 9327108 w 11620500"/>
                <a:gd name="connsiteY66" fmla="*/ 1715772 h 421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20500" h="4210050">
                  <a:moveTo>
                    <a:pt x="11612156" y="773749"/>
                  </a:moveTo>
                  <a:cubicBezTo>
                    <a:pt x="11575008" y="635637"/>
                    <a:pt x="11360695" y="363222"/>
                    <a:pt x="11355933" y="357507"/>
                  </a:cubicBezTo>
                  <a:cubicBezTo>
                    <a:pt x="11355933" y="357507"/>
                    <a:pt x="11355933" y="357507"/>
                    <a:pt x="11355933" y="357507"/>
                  </a:cubicBezTo>
                  <a:cubicBezTo>
                    <a:pt x="11190198" y="205107"/>
                    <a:pt x="10921593" y="61279"/>
                    <a:pt x="10487253" y="14607"/>
                  </a:cubicBezTo>
                  <a:cubicBezTo>
                    <a:pt x="10487253" y="14607"/>
                    <a:pt x="10487253" y="14607"/>
                    <a:pt x="10487253" y="14607"/>
                  </a:cubicBezTo>
                  <a:cubicBezTo>
                    <a:pt x="10486301" y="14607"/>
                    <a:pt x="10486301" y="14607"/>
                    <a:pt x="10485348" y="14607"/>
                  </a:cubicBezTo>
                  <a:cubicBezTo>
                    <a:pt x="10452010" y="10797"/>
                    <a:pt x="10184358" y="-8253"/>
                    <a:pt x="10134828" y="4129"/>
                  </a:cubicBezTo>
                  <a:cubicBezTo>
                    <a:pt x="10134828" y="4129"/>
                    <a:pt x="10134828" y="4129"/>
                    <a:pt x="10134828" y="4129"/>
                  </a:cubicBezTo>
                  <a:cubicBezTo>
                    <a:pt x="10009098" y="6987"/>
                    <a:pt x="9587141" y="132717"/>
                    <a:pt x="9506178" y="178437"/>
                  </a:cubicBezTo>
                  <a:cubicBezTo>
                    <a:pt x="9331870" y="272734"/>
                    <a:pt x="9177566" y="394654"/>
                    <a:pt x="9031833" y="528004"/>
                  </a:cubicBezTo>
                  <a:lnTo>
                    <a:pt x="9031833" y="528004"/>
                  </a:lnTo>
                  <a:cubicBezTo>
                    <a:pt x="8998495" y="534672"/>
                    <a:pt x="8423186" y="1104267"/>
                    <a:pt x="8381276" y="1147129"/>
                  </a:cubicBezTo>
                  <a:lnTo>
                    <a:pt x="8381276" y="1147129"/>
                  </a:lnTo>
                  <a:lnTo>
                    <a:pt x="8381276" y="1147129"/>
                  </a:lnTo>
                  <a:cubicBezTo>
                    <a:pt x="8325078" y="1213804"/>
                    <a:pt x="8086001" y="1510984"/>
                    <a:pt x="8046948" y="1585279"/>
                  </a:cubicBezTo>
                  <a:cubicBezTo>
                    <a:pt x="8026946" y="1623379"/>
                    <a:pt x="8019326" y="1651954"/>
                    <a:pt x="7991703" y="1700532"/>
                  </a:cubicBezTo>
                  <a:cubicBezTo>
                    <a:pt x="7963128" y="1771017"/>
                    <a:pt x="7941221" y="1967232"/>
                    <a:pt x="7944078" y="2028192"/>
                  </a:cubicBezTo>
                  <a:cubicBezTo>
                    <a:pt x="7945031" y="2099629"/>
                    <a:pt x="8020278" y="2217739"/>
                    <a:pt x="8030756" y="2232027"/>
                  </a:cubicBezTo>
                  <a:cubicBezTo>
                    <a:pt x="8136483" y="2378712"/>
                    <a:pt x="8467000" y="2581594"/>
                    <a:pt x="8507006" y="2604454"/>
                  </a:cubicBezTo>
                  <a:cubicBezTo>
                    <a:pt x="8446045" y="2653032"/>
                    <a:pt x="8017421" y="2962594"/>
                    <a:pt x="7926933" y="3016887"/>
                  </a:cubicBezTo>
                  <a:cubicBezTo>
                    <a:pt x="7723098" y="3138807"/>
                    <a:pt x="7517358" y="3262632"/>
                    <a:pt x="7280186" y="3304542"/>
                  </a:cubicBezTo>
                  <a:cubicBezTo>
                    <a:pt x="7191603" y="3319782"/>
                    <a:pt x="7093496" y="3317877"/>
                    <a:pt x="7033488" y="3228342"/>
                  </a:cubicBezTo>
                  <a:cubicBezTo>
                    <a:pt x="6963003" y="3100707"/>
                    <a:pt x="6891566" y="2713039"/>
                    <a:pt x="6840131" y="2529207"/>
                  </a:cubicBezTo>
                  <a:cubicBezTo>
                    <a:pt x="6803936" y="2399667"/>
                    <a:pt x="6691541" y="2206309"/>
                    <a:pt x="6662966" y="2175829"/>
                  </a:cubicBezTo>
                  <a:cubicBezTo>
                    <a:pt x="6598196" y="2105344"/>
                    <a:pt x="6502946" y="2033907"/>
                    <a:pt x="6379121" y="2004379"/>
                  </a:cubicBezTo>
                  <a:cubicBezTo>
                    <a:pt x="6166713" y="1952944"/>
                    <a:pt x="5958116" y="2032954"/>
                    <a:pt x="5912396" y="2051052"/>
                  </a:cubicBezTo>
                  <a:cubicBezTo>
                    <a:pt x="5696178" y="2136777"/>
                    <a:pt x="5510441" y="2255839"/>
                    <a:pt x="5334228" y="2406334"/>
                  </a:cubicBezTo>
                  <a:cubicBezTo>
                    <a:pt x="5158968" y="2552067"/>
                    <a:pt x="4496028" y="3221674"/>
                    <a:pt x="4438878" y="3282634"/>
                  </a:cubicBezTo>
                  <a:lnTo>
                    <a:pt x="4438878" y="3282634"/>
                  </a:lnTo>
                  <a:cubicBezTo>
                    <a:pt x="4438878" y="3282634"/>
                    <a:pt x="4438878" y="3282634"/>
                    <a:pt x="4438878" y="3282634"/>
                  </a:cubicBezTo>
                  <a:cubicBezTo>
                    <a:pt x="4381728" y="3342642"/>
                    <a:pt x="3644493" y="4033204"/>
                    <a:pt x="3540671" y="4079877"/>
                  </a:cubicBezTo>
                  <a:cubicBezTo>
                    <a:pt x="3416846" y="4135122"/>
                    <a:pt x="3310166" y="4154172"/>
                    <a:pt x="3221583" y="4026537"/>
                  </a:cubicBezTo>
                  <a:cubicBezTo>
                    <a:pt x="3177768" y="3964624"/>
                    <a:pt x="3013938" y="3407412"/>
                    <a:pt x="2932976" y="3264537"/>
                  </a:cubicBezTo>
                  <a:cubicBezTo>
                    <a:pt x="2861538" y="3138807"/>
                    <a:pt x="2752001" y="3054034"/>
                    <a:pt x="2621508" y="2995932"/>
                  </a:cubicBezTo>
                  <a:cubicBezTo>
                    <a:pt x="2413863" y="2903539"/>
                    <a:pt x="2194788" y="2899729"/>
                    <a:pt x="1973808" y="2923542"/>
                  </a:cubicBezTo>
                  <a:cubicBezTo>
                    <a:pt x="1753781" y="2948307"/>
                    <a:pt x="268833" y="3276919"/>
                    <a:pt x="17373" y="3331212"/>
                  </a:cubicBezTo>
                  <a:cubicBezTo>
                    <a:pt x="-15964" y="3338832"/>
                    <a:pt x="3086" y="3430272"/>
                    <a:pt x="37376" y="3422652"/>
                  </a:cubicBezTo>
                  <a:cubicBezTo>
                    <a:pt x="163106" y="3393124"/>
                    <a:pt x="1226096" y="3164524"/>
                    <a:pt x="1631861" y="3076894"/>
                  </a:cubicBezTo>
                  <a:cubicBezTo>
                    <a:pt x="1870938" y="3025459"/>
                    <a:pt x="2110968" y="2984502"/>
                    <a:pt x="2356713" y="3016887"/>
                  </a:cubicBezTo>
                  <a:cubicBezTo>
                    <a:pt x="2596743" y="3048319"/>
                    <a:pt x="2780576" y="3161667"/>
                    <a:pt x="2894876" y="3380742"/>
                  </a:cubicBezTo>
                  <a:cubicBezTo>
                    <a:pt x="2952026" y="3490279"/>
                    <a:pt x="3079661" y="3971292"/>
                    <a:pt x="3148241" y="4079877"/>
                  </a:cubicBezTo>
                  <a:cubicBezTo>
                    <a:pt x="3211106" y="4180842"/>
                    <a:pt x="3302546" y="4223704"/>
                    <a:pt x="3421608" y="4210369"/>
                  </a:cubicBezTo>
                  <a:cubicBezTo>
                    <a:pt x="3647351" y="4186557"/>
                    <a:pt x="4133126" y="3703639"/>
                    <a:pt x="4400778" y="3456942"/>
                  </a:cubicBezTo>
                  <a:cubicBezTo>
                    <a:pt x="4717961" y="3164524"/>
                    <a:pt x="4987518" y="2823529"/>
                    <a:pt x="5316131" y="2542542"/>
                  </a:cubicBezTo>
                  <a:cubicBezTo>
                    <a:pt x="5523776" y="2364424"/>
                    <a:pt x="5743803" y="2206309"/>
                    <a:pt x="6006693" y="2117727"/>
                  </a:cubicBezTo>
                  <a:cubicBezTo>
                    <a:pt x="6116231" y="2080579"/>
                    <a:pt x="6227673" y="2059624"/>
                    <a:pt x="6341973" y="2079627"/>
                  </a:cubicBezTo>
                  <a:cubicBezTo>
                    <a:pt x="6516281" y="2111059"/>
                    <a:pt x="6615341" y="2233932"/>
                    <a:pt x="6686778" y="2383474"/>
                  </a:cubicBezTo>
                  <a:cubicBezTo>
                    <a:pt x="6767741" y="2555877"/>
                    <a:pt x="6804888" y="2741614"/>
                    <a:pt x="6849656" y="2924494"/>
                  </a:cubicBezTo>
                  <a:cubicBezTo>
                    <a:pt x="6878231" y="3041652"/>
                    <a:pt x="6910616" y="3159762"/>
                    <a:pt x="6956336" y="3274062"/>
                  </a:cubicBezTo>
                  <a:cubicBezTo>
                    <a:pt x="7008723" y="3405507"/>
                    <a:pt x="7166838" y="3417889"/>
                    <a:pt x="7323048" y="3382647"/>
                  </a:cubicBezTo>
                  <a:cubicBezTo>
                    <a:pt x="7488783" y="3345499"/>
                    <a:pt x="7643088" y="3279777"/>
                    <a:pt x="7792631" y="3201672"/>
                  </a:cubicBezTo>
                  <a:cubicBezTo>
                    <a:pt x="7961223" y="3114042"/>
                    <a:pt x="8546058" y="2692084"/>
                    <a:pt x="8575586" y="2662557"/>
                  </a:cubicBezTo>
                  <a:cubicBezTo>
                    <a:pt x="8663216" y="2711134"/>
                    <a:pt x="8818473" y="2800669"/>
                    <a:pt x="8911818" y="2838769"/>
                  </a:cubicBezTo>
                  <a:cubicBezTo>
                    <a:pt x="9089936" y="2912112"/>
                    <a:pt x="9272816" y="2962594"/>
                    <a:pt x="9467125" y="2976882"/>
                  </a:cubicBezTo>
                  <a:cubicBezTo>
                    <a:pt x="9669056" y="2992122"/>
                    <a:pt x="9848126" y="2950212"/>
                    <a:pt x="9998620" y="2812099"/>
                  </a:cubicBezTo>
                  <a:cubicBezTo>
                    <a:pt x="10107206" y="2712087"/>
                    <a:pt x="10208170" y="2604454"/>
                    <a:pt x="10299610" y="2488249"/>
                  </a:cubicBezTo>
                  <a:cubicBezTo>
                    <a:pt x="10467251" y="2273937"/>
                    <a:pt x="10655845" y="2080579"/>
                    <a:pt x="10871110" y="1912939"/>
                  </a:cubicBezTo>
                  <a:cubicBezTo>
                    <a:pt x="11002556" y="1811022"/>
                    <a:pt x="11134001" y="1708152"/>
                    <a:pt x="11258778" y="1598614"/>
                  </a:cubicBezTo>
                  <a:cubicBezTo>
                    <a:pt x="11396891" y="1476694"/>
                    <a:pt x="11470233" y="1317627"/>
                    <a:pt x="11543576" y="1150939"/>
                  </a:cubicBezTo>
                  <a:cubicBezTo>
                    <a:pt x="11612156" y="994729"/>
                    <a:pt x="11640731" y="880429"/>
                    <a:pt x="11612156" y="773749"/>
                  </a:cubicBezTo>
                  <a:close/>
                  <a:moveTo>
                    <a:pt x="9509036" y="1310007"/>
                  </a:moveTo>
                  <a:cubicBezTo>
                    <a:pt x="9509036" y="1310007"/>
                    <a:pt x="9509036" y="1310959"/>
                    <a:pt x="9509036" y="1310959"/>
                  </a:cubicBezTo>
                  <a:cubicBezTo>
                    <a:pt x="9509036" y="1310959"/>
                    <a:pt x="9508083" y="1311912"/>
                    <a:pt x="9508083" y="1311912"/>
                  </a:cubicBezTo>
                  <a:cubicBezTo>
                    <a:pt x="9508083" y="1310959"/>
                    <a:pt x="9508083" y="1310007"/>
                    <a:pt x="9509036" y="1310007"/>
                  </a:cubicBezTo>
                  <a:close/>
                  <a:moveTo>
                    <a:pt x="9327108" y="1715772"/>
                  </a:moveTo>
                  <a:cubicBezTo>
                    <a:pt x="9337586" y="1709104"/>
                    <a:pt x="9348063" y="1706247"/>
                    <a:pt x="9360445" y="1707199"/>
                  </a:cubicBezTo>
                  <a:cubicBezTo>
                    <a:pt x="9348063" y="1709104"/>
                    <a:pt x="9337586" y="1711962"/>
                    <a:pt x="9327108" y="171577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B1188ED-A65D-443B-B8B3-CE21E7E7ADD2}"/>
                </a:ext>
              </a:extLst>
            </p:cNvPr>
            <p:cNvSpPr/>
            <p:nvPr/>
          </p:nvSpPr>
          <p:spPr>
            <a:xfrm>
              <a:off x="9118282" y="1309619"/>
              <a:ext cx="2781300" cy="1533525"/>
            </a:xfrm>
            <a:custGeom>
              <a:avLst/>
              <a:gdLst>
                <a:gd name="connsiteX0" fmla="*/ 2781301 w 2781300"/>
                <a:gd name="connsiteY0" fmla="*/ 771593 h 1533525"/>
                <a:gd name="connsiteX1" fmla="*/ 1551622 w 2781300"/>
                <a:gd name="connsiteY1" fmla="*/ 2925 h 1533525"/>
                <a:gd name="connsiteX2" fmla="*/ 676275 w 2781300"/>
                <a:gd name="connsiteY2" fmla="*/ 176280 h 1533525"/>
                <a:gd name="connsiteX3" fmla="*/ 201930 w 2781300"/>
                <a:gd name="connsiteY3" fmla="*/ 525848 h 1533525"/>
                <a:gd name="connsiteX4" fmla="*/ 0 w 2781300"/>
                <a:gd name="connsiteY4" fmla="*/ 708728 h 1533525"/>
                <a:gd name="connsiteX5" fmla="*/ 493395 w 2781300"/>
                <a:gd name="connsiteY5" fmla="*/ 821123 h 1533525"/>
                <a:gd name="connsiteX6" fmla="*/ 593407 w 2781300"/>
                <a:gd name="connsiteY6" fmla="*/ 792548 h 1533525"/>
                <a:gd name="connsiteX7" fmla="*/ 637223 w 2781300"/>
                <a:gd name="connsiteY7" fmla="*/ 759210 h 1533525"/>
                <a:gd name="connsiteX8" fmla="*/ 913448 w 2781300"/>
                <a:gd name="connsiteY8" fmla="*/ 694441 h 1533525"/>
                <a:gd name="connsiteX9" fmla="*/ 1011555 w 2781300"/>
                <a:gd name="connsiteY9" fmla="*/ 783976 h 1533525"/>
                <a:gd name="connsiteX10" fmla="*/ 997268 w 2781300"/>
                <a:gd name="connsiteY10" fmla="*/ 960188 h 1533525"/>
                <a:gd name="connsiteX11" fmla="*/ 1019176 w 2781300"/>
                <a:gd name="connsiteY11" fmla="*/ 1030673 h 1533525"/>
                <a:gd name="connsiteX12" fmla="*/ 1790701 w 2781300"/>
                <a:gd name="connsiteY12" fmla="*/ 1536451 h 1533525"/>
                <a:gd name="connsiteX13" fmla="*/ 1824990 w 2781300"/>
                <a:gd name="connsiteY13" fmla="*/ 1498351 h 1533525"/>
                <a:gd name="connsiteX14" fmla="*/ 2475547 w 2781300"/>
                <a:gd name="connsiteY14" fmla="*/ 1049723 h 1533525"/>
                <a:gd name="connsiteX15" fmla="*/ 2754630 w 2781300"/>
                <a:gd name="connsiteY15" fmla="*/ 964951 h 1533525"/>
                <a:gd name="connsiteX16" fmla="*/ 2788920 w 2781300"/>
                <a:gd name="connsiteY16" fmla="*/ 924946 h 1533525"/>
                <a:gd name="connsiteX17" fmla="*/ 2781301 w 2781300"/>
                <a:gd name="connsiteY17" fmla="*/ 771593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300" h="1533525">
                  <a:moveTo>
                    <a:pt x="2781301" y="771593"/>
                  </a:moveTo>
                  <a:cubicBezTo>
                    <a:pt x="2754630" y="646816"/>
                    <a:pt x="2565083" y="70553"/>
                    <a:pt x="1551622" y="2925"/>
                  </a:cubicBezTo>
                  <a:cubicBezTo>
                    <a:pt x="1543051" y="8640"/>
                    <a:pt x="1071563" y="-50415"/>
                    <a:pt x="676275" y="176280"/>
                  </a:cubicBezTo>
                  <a:cubicBezTo>
                    <a:pt x="501968" y="270578"/>
                    <a:pt x="347663" y="392498"/>
                    <a:pt x="201930" y="525848"/>
                  </a:cubicBezTo>
                  <a:cubicBezTo>
                    <a:pt x="198120" y="528706"/>
                    <a:pt x="9525" y="699203"/>
                    <a:pt x="0" y="708728"/>
                  </a:cubicBezTo>
                  <a:cubicBezTo>
                    <a:pt x="0" y="708728"/>
                    <a:pt x="277178" y="678248"/>
                    <a:pt x="493395" y="821123"/>
                  </a:cubicBezTo>
                  <a:cubicBezTo>
                    <a:pt x="542925" y="840173"/>
                    <a:pt x="562928" y="810646"/>
                    <a:pt x="593407" y="792548"/>
                  </a:cubicBezTo>
                  <a:cubicBezTo>
                    <a:pt x="610553" y="783976"/>
                    <a:pt x="623888" y="770641"/>
                    <a:pt x="637223" y="759210"/>
                  </a:cubicBezTo>
                  <a:cubicBezTo>
                    <a:pt x="721043" y="703013"/>
                    <a:pt x="812482" y="666818"/>
                    <a:pt x="913448" y="694441"/>
                  </a:cubicBezTo>
                  <a:cubicBezTo>
                    <a:pt x="950595" y="706823"/>
                    <a:pt x="1002982" y="752543"/>
                    <a:pt x="1011555" y="783976"/>
                  </a:cubicBezTo>
                  <a:cubicBezTo>
                    <a:pt x="1028701" y="845888"/>
                    <a:pt x="1016318" y="903991"/>
                    <a:pt x="997268" y="960188"/>
                  </a:cubicBezTo>
                  <a:cubicBezTo>
                    <a:pt x="983932" y="999241"/>
                    <a:pt x="981076" y="1005908"/>
                    <a:pt x="1019176" y="1030673"/>
                  </a:cubicBezTo>
                  <a:cubicBezTo>
                    <a:pt x="1043940" y="1043056"/>
                    <a:pt x="1778318" y="1533593"/>
                    <a:pt x="1790701" y="1536451"/>
                  </a:cubicBezTo>
                  <a:cubicBezTo>
                    <a:pt x="1802130" y="1524068"/>
                    <a:pt x="1814513" y="1510733"/>
                    <a:pt x="1824990" y="1498351"/>
                  </a:cubicBezTo>
                  <a:cubicBezTo>
                    <a:pt x="2001203" y="1288801"/>
                    <a:pt x="2222183" y="1146878"/>
                    <a:pt x="2475547" y="1049723"/>
                  </a:cubicBezTo>
                  <a:cubicBezTo>
                    <a:pt x="2574608" y="1011623"/>
                    <a:pt x="2710815" y="969713"/>
                    <a:pt x="2754630" y="964951"/>
                  </a:cubicBezTo>
                  <a:cubicBezTo>
                    <a:pt x="2777490" y="962093"/>
                    <a:pt x="2788920" y="951616"/>
                    <a:pt x="2788920" y="924946"/>
                  </a:cubicBezTo>
                  <a:cubicBezTo>
                    <a:pt x="2788920" y="892560"/>
                    <a:pt x="2785110" y="791596"/>
                    <a:pt x="2781301" y="7715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667FE90-7A0E-42DB-816C-30DA05A606C7}"/>
                </a:ext>
              </a:extLst>
            </p:cNvPr>
            <p:cNvSpPr/>
            <p:nvPr/>
          </p:nvSpPr>
          <p:spPr>
            <a:xfrm>
              <a:off x="8863012" y="2045970"/>
              <a:ext cx="2009775" cy="2028825"/>
            </a:xfrm>
            <a:custGeom>
              <a:avLst/>
              <a:gdLst>
                <a:gd name="connsiteX0" fmla="*/ 2017396 w 2009775"/>
                <a:gd name="connsiteY0" fmla="*/ 818197 h 2028825"/>
                <a:gd name="connsiteX1" fmla="*/ 1618298 w 2009775"/>
                <a:gd name="connsiteY1" fmla="*/ 566738 h 2028825"/>
                <a:gd name="connsiteX2" fmla="*/ 1250633 w 2009775"/>
                <a:gd name="connsiteY2" fmla="*/ 319088 h 2028825"/>
                <a:gd name="connsiteX3" fmla="*/ 1215390 w 2009775"/>
                <a:gd name="connsiteY3" fmla="*/ 219075 h 2028825"/>
                <a:gd name="connsiteX4" fmla="*/ 1238250 w 2009775"/>
                <a:gd name="connsiteY4" fmla="*/ 151447 h 2028825"/>
                <a:gd name="connsiteX5" fmla="*/ 1158240 w 2009775"/>
                <a:gd name="connsiteY5" fmla="*/ 0 h 2028825"/>
                <a:gd name="connsiteX6" fmla="*/ 91440 w 2009775"/>
                <a:gd name="connsiteY6" fmla="*/ 1524952 h 2028825"/>
                <a:gd name="connsiteX7" fmla="*/ 0 w 2009775"/>
                <a:gd name="connsiteY7" fmla="*/ 1775460 h 2028825"/>
                <a:gd name="connsiteX8" fmla="*/ 812482 w 2009775"/>
                <a:gd name="connsiteY8" fmla="*/ 2025968 h 2028825"/>
                <a:gd name="connsiteX9" fmla="*/ 1119188 w 2009775"/>
                <a:gd name="connsiteY9" fmla="*/ 1966912 h 2028825"/>
                <a:gd name="connsiteX10" fmla="*/ 1291590 w 2009775"/>
                <a:gd name="connsiteY10" fmla="*/ 1842135 h 2028825"/>
                <a:gd name="connsiteX11" fmla="*/ 1291590 w 2009775"/>
                <a:gd name="connsiteY11" fmla="*/ 1842135 h 2028825"/>
                <a:gd name="connsiteX12" fmla="*/ 1737360 w 2009775"/>
                <a:gd name="connsiteY12" fmla="*/ 1246823 h 2028825"/>
                <a:gd name="connsiteX13" fmla="*/ 1737360 w 2009775"/>
                <a:gd name="connsiteY13" fmla="*/ 1246823 h 2028825"/>
                <a:gd name="connsiteX14" fmla="*/ 1737360 w 2009775"/>
                <a:gd name="connsiteY14" fmla="*/ 1246823 h 2028825"/>
                <a:gd name="connsiteX15" fmla="*/ 2017396 w 2009775"/>
                <a:gd name="connsiteY15" fmla="*/ 818197 h 202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9775" h="2028825">
                  <a:moveTo>
                    <a:pt x="2017396" y="818197"/>
                  </a:moveTo>
                  <a:cubicBezTo>
                    <a:pt x="2014538" y="810577"/>
                    <a:pt x="1677352" y="610552"/>
                    <a:pt x="1618298" y="566738"/>
                  </a:cubicBezTo>
                  <a:cubicBezTo>
                    <a:pt x="1603058" y="555308"/>
                    <a:pt x="1293496" y="341947"/>
                    <a:pt x="1250633" y="319088"/>
                  </a:cubicBezTo>
                  <a:cubicBezTo>
                    <a:pt x="1200150" y="291465"/>
                    <a:pt x="1195388" y="260985"/>
                    <a:pt x="1215390" y="219075"/>
                  </a:cubicBezTo>
                  <a:cubicBezTo>
                    <a:pt x="1226821" y="195263"/>
                    <a:pt x="1234440" y="180975"/>
                    <a:pt x="1238250" y="151447"/>
                  </a:cubicBezTo>
                  <a:cubicBezTo>
                    <a:pt x="1248727" y="84772"/>
                    <a:pt x="1218248" y="22860"/>
                    <a:pt x="1158240" y="0"/>
                  </a:cubicBezTo>
                  <a:cubicBezTo>
                    <a:pt x="1154430" y="4763"/>
                    <a:pt x="93345" y="1522095"/>
                    <a:pt x="91440" y="1524952"/>
                  </a:cubicBezTo>
                  <a:cubicBezTo>
                    <a:pt x="75248" y="1546860"/>
                    <a:pt x="15240" y="1725930"/>
                    <a:pt x="0" y="1775460"/>
                  </a:cubicBezTo>
                  <a:cubicBezTo>
                    <a:pt x="5715" y="1780223"/>
                    <a:pt x="529590" y="2001202"/>
                    <a:pt x="812482" y="2025968"/>
                  </a:cubicBezTo>
                  <a:cubicBezTo>
                    <a:pt x="919163" y="2035493"/>
                    <a:pt x="1023938" y="2025015"/>
                    <a:pt x="1119188" y="1966912"/>
                  </a:cubicBezTo>
                  <a:cubicBezTo>
                    <a:pt x="1180148" y="1929765"/>
                    <a:pt x="1233488" y="1883093"/>
                    <a:pt x="1291590" y="1842135"/>
                  </a:cubicBezTo>
                  <a:cubicBezTo>
                    <a:pt x="1291590" y="1842135"/>
                    <a:pt x="1291590" y="1842135"/>
                    <a:pt x="1291590" y="1842135"/>
                  </a:cubicBezTo>
                  <a:cubicBezTo>
                    <a:pt x="1487805" y="1679258"/>
                    <a:pt x="1618298" y="1467802"/>
                    <a:pt x="1737360" y="1246823"/>
                  </a:cubicBezTo>
                  <a:lnTo>
                    <a:pt x="1737360" y="1246823"/>
                  </a:lnTo>
                  <a:lnTo>
                    <a:pt x="1737360" y="1246823"/>
                  </a:lnTo>
                  <a:cubicBezTo>
                    <a:pt x="1830705" y="1083945"/>
                    <a:pt x="1906905" y="954405"/>
                    <a:pt x="2017396" y="81819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D33045A-CDED-4056-BDF0-69D9F07FA7BD}"/>
                </a:ext>
              </a:extLst>
            </p:cNvPr>
            <p:cNvSpPr/>
            <p:nvPr/>
          </p:nvSpPr>
          <p:spPr>
            <a:xfrm>
              <a:off x="8233410" y="2032974"/>
              <a:ext cx="1771650" cy="1771650"/>
            </a:xfrm>
            <a:custGeom>
              <a:avLst/>
              <a:gdLst>
                <a:gd name="connsiteX0" fmla="*/ 871538 w 1771650"/>
                <a:gd name="connsiteY0" fmla="*/ 613 h 1771650"/>
                <a:gd name="connsiteX1" fmla="*/ 236220 w 1771650"/>
                <a:gd name="connsiteY1" fmla="*/ 674030 h 1771650"/>
                <a:gd name="connsiteX2" fmla="*/ 0 w 1771650"/>
                <a:gd name="connsiteY2" fmla="*/ 1145518 h 1771650"/>
                <a:gd name="connsiteX3" fmla="*/ 75247 w 1771650"/>
                <a:gd name="connsiteY3" fmla="*/ 1374118 h 1771650"/>
                <a:gd name="connsiteX4" fmla="*/ 613410 w 1771650"/>
                <a:gd name="connsiteY4" fmla="*/ 1774168 h 1771650"/>
                <a:gd name="connsiteX5" fmla="*/ 698182 w 1771650"/>
                <a:gd name="connsiteY5" fmla="*/ 1546521 h 1771650"/>
                <a:gd name="connsiteX6" fmla="*/ 1777365 w 1771650"/>
                <a:gd name="connsiteY6" fmla="*/ 3470 h 1771650"/>
                <a:gd name="connsiteX7" fmla="*/ 1492567 w 1771650"/>
                <a:gd name="connsiteY7" fmla="*/ 103483 h 1771650"/>
                <a:gd name="connsiteX8" fmla="*/ 1381125 w 1771650"/>
                <a:gd name="connsiteY8" fmla="*/ 130153 h 1771650"/>
                <a:gd name="connsiteX9" fmla="*/ 871538 w 1771650"/>
                <a:gd name="connsiteY9" fmla="*/ 613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650" h="1771650">
                  <a:moveTo>
                    <a:pt x="871538" y="613"/>
                  </a:moveTo>
                  <a:cubicBezTo>
                    <a:pt x="871538" y="613"/>
                    <a:pt x="388620" y="454955"/>
                    <a:pt x="236220" y="674030"/>
                  </a:cubicBezTo>
                  <a:cubicBezTo>
                    <a:pt x="236220" y="674030"/>
                    <a:pt x="0" y="974068"/>
                    <a:pt x="0" y="1145518"/>
                  </a:cubicBezTo>
                  <a:cubicBezTo>
                    <a:pt x="0" y="1227433"/>
                    <a:pt x="33338" y="1307443"/>
                    <a:pt x="75247" y="1374118"/>
                  </a:cubicBezTo>
                  <a:cubicBezTo>
                    <a:pt x="186690" y="1549378"/>
                    <a:pt x="607695" y="1772263"/>
                    <a:pt x="613410" y="1774168"/>
                  </a:cubicBezTo>
                  <a:cubicBezTo>
                    <a:pt x="631507" y="1730353"/>
                    <a:pt x="656272" y="1648438"/>
                    <a:pt x="698182" y="1546521"/>
                  </a:cubicBezTo>
                  <a:cubicBezTo>
                    <a:pt x="737235" y="1452223"/>
                    <a:pt x="1776413" y="7280"/>
                    <a:pt x="1777365" y="3470"/>
                  </a:cubicBezTo>
                  <a:cubicBezTo>
                    <a:pt x="1688782" y="-11770"/>
                    <a:pt x="1566863" y="23473"/>
                    <a:pt x="1492567" y="103483"/>
                  </a:cubicBezTo>
                  <a:cubicBezTo>
                    <a:pt x="1469707" y="128248"/>
                    <a:pt x="1416367" y="153013"/>
                    <a:pt x="1381125" y="130153"/>
                  </a:cubicBezTo>
                  <a:cubicBezTo>
                    <a:pt x="1275397" y="71098"/>
                    <a:pt x="1152525" y="613"/>
                    <a:pt x="871538" y="61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2DF5068-3094-44EF-8639-A3F18E1CABA7}"/>
                </a:ext>
              </a:extLst>
            </p:cNvPr>
            <p:cNvSpPr/>
            <p:nvPr/>
          </p:nvSpPr>
          <p:spPr>
            <a:xfrm>
              <a:off x="9092649" y="2269344"/>
              <a:ext cx="809625" cy="952500"/>
            </a:xfrm>
            <a:custGeom>
              <a:avLst/>
              <a:gdLst>
                <a:gd name="connsiteX0" fmla="*/ 157078 w 809625"/>
                <a:gd name="connsiteY0" fmla="*/ 955821 h 952500"/>
                <a:gd name="connsiteX1" fmla="*/ 14203 w 809625"/>
                <a:gd name="connsiteY1" fmla="*/ 889146 h 952500"/>
                <a:gd name="connsiteX2" fmla="*/ 58971 w 809625"/>
                <a:gd name="connsiteY2" fmla="*/ 634828 h 952500"/>
                <a:gd name="connsiteX3" fmla="*/ 441876 w 809625"/>
                <a:gd name="connsiteY3" fmla="*/ 126193 h 952500"/>
                <a:gd name="connsiteX4" fmla="*/ 763821 w 809625"/>
                <a:gd name="connsiteY4" fmla="*/ 14751 h 952500"/>
                <a:gd name="connsiteX5" fmla="*/ 813351 w 809625"/>
                <a:gd name="connsiteY5" fmla="*/ 114763 h 952500"/>
                <a:gd name="connsiteX6" fmla="*/ 720958 w 809625"/>
                <a:gd name="connsiteY6" fmla="*/ 321456 h 952500"/>
                <a:gd name="connsiteX7" fmla="*/ 373296 w 809625"/>
                <a:gd name="connsiteY7" fmla="*/ 778656 h 952500"/>
                <a:gd name="connsiteX8" fmla="*/ 157078 w 809625"/>
                <a:gd name="connsiteY8" fmla="*/ 955821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9625" h="952500">
                  <a:moveTo>
                    <a:pt x="157078" y="955821"/>
                  </a:moveTo>
                  <a:cubicBezTo>
                    <a:pt x="109453" y="970108"/>
                    <a:pt x="36111" y="954868"/>
                    <a:pt x="14203" y="889146"/>
                  </a:cubicBezTo>
                  <a:cubicBezTo>
                    <a:pt x="-21039" y="780561"/>
                    <a:pt x="15156" y="739603"/>
                    <a:pt x="58971" y="634828"/>
                  </a:cubicBezTo>
                  <a:cubicBezTo>
                    <a:pt x="155174" y="407181"/>
                    <a:pt x="385678" y="177628"/>
                    <a:pt x="441876" y="126193"/>
                  </a:cubicBezTo>
                  <a:cubicBezTo>
                    <a:pt x="543793" y="32848"/>
                    <a:pt x="659046" y="-30017"/>
                    <a:pt x="763821" y="14751"/>
                  </a:cubicBezTo>
                  <a:cubicBezTo>
                    <a:pt x="763821" y="14751"/>
                    <a:pt x="815256" y="51898"/>
                    <a:pt x="813351" y="114763"/>
                  </a:cubicBezTo>
                  <a:cubicBezTo>
                    <a:pt x="810493" y="192868"/>
                    <a:pt x="786681" y="229063"/>
                    <a:pt x="720958" y="321456"/>
                  </a:cubicBezTo>
                  <a:cubicBezTo>
                    <a:pt x="648568" y="423373"/>
                    <a:pt x="513313" y="621493"/>
                    <a:pt x="373296" y="778656"/>
                  </a:cubicBezTo>
                  <a:cubicBezTo>
                    <a:pt x="291381" y="872001"/>
                    <a:pt x="204703" y="941533"/>
                    <a:pt x="157078" y="95582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164343A-0AD4-4CE5-BB7B-D64A16A4B9E2}"/>
                </a:ext>
              </a:extLst>
            </p:cNvPr>
            <p:cNvSpPr/>
            <p:nvPr/>
          </p:nvSpPr>
          <p:spPr>
            <a:xfrm>
              <a:off x="9178208" y="2401664"/>
              <a:ext cx="609600" cy="733425"/>
            </a:xfrm>
            <a:custGeom>
              <a:avLst/>
              <a:gdLst>
                <a:gd name="connsiteX0" fmla="*/ 566818 w 609600"/>
                <a:gd name="connsiteY0" fmla="*/ 7208 h 733425"/>
                <a:gd name="connsiteX1" fmla="*/ 404893 w 609600"/>
                <a:gd name="connsiteY1" fmla="*/ 432976 h 733425"/>
                <a:gd name="connsiteX2" fmla="*/ 50564 w 609600"/>
                <a:gd name="connsiteY2" fmla="*/ 733013 h 733425"/>
                <a:gd name="connsiteX3" fmla="*/ 156291 w 609600"/>
                <a:gd name="connsiteY3" fmla="*/ 261526 h 733425"/>
                <a:gd name="connsiteX4" fmla="*/ 566818 w 609600"/>
                <a:gd name="connsiteY4" fmla="*/ 7208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733425">
                  <a:moveTo>
                    <a:pt x="566818" y="7208"/>
                  </a:moveTo>
                  <a:cubicBezTo>
                    <a:pt x="694454" y="51976"/>
                    <a:pt x="553484" y="237713"/>
                    <a:pt x="404893" y="432976"/>
                  </a:cubicBezTo>
                  <a:cubicBezTo>
                    <a:pt x="255351" y="630143"/>
                    <a:pt x="163911" y="766351"/>
                    <a:pt x="50564" y="733013"/>
                  </a:cubicBezTo>
                  <a:cubicBezTo>
                    <a:pt x="-48496" y="704438"/>
                    <a:pt x="3891" y="454883"/>
                    <a:pt x="156291" y="261526"/>
                  </a:cubicBezTo>
                  <a:cubicBezTo>
                    <a:pt x="314406" y="61501"/>
                    <a:pt x="469664" y="-27082"/>
                    <a:pt x="566818" y="720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0747D4-4A72-43C8-AD9A-D3B15F47D55D}"/>
              </a:ext>
            </a:extLst>
          </p:cNvPr>
          <p:cNvSpPr/>
          <p:nvPr/>
        </p:nvSpPr>
        <p:spPr>
          <a:xfrm rot="21387757" flipH="1">
            <a:off x="6234361" y="4444066"/>
            <a:ext cx="5965319" cy="1079845"/>
          </a:xfrm>
          <a:custGeom>
            <a:avLst/>
            <a:gdLst>
              <a:gd name="connsiteX0" fmla="*/ 3019693 w 3668233"/>
              <a:gd name="connsiteY0" fmla="*/ 22 h 1079845"/>
              <a:gd name="connsiteX1" fmla="*/ 2868966 w 3668233"/>
              <a:gd name="connsiteY1" fmla="*/ 30895 h 1079845"/>
              <a:gd name="connsiteX2" fmla="*/ 2588412 w 3668233"/>
              <a:gd name="connsiteY2" fmla="*/ 203295 h 1079845"/>
              <a:gd name="connsiteX3" fmla="*/ 2153947 w 3668233"/>
              <a:gd name="connsiteY3" fmla="*/ 628515 h 1079845"/>
              <a:gd name="connsiteX4" fmla="*/ 1718096 w 3668233"/>
              <a:gd name="connsiteY4" fmla="*/ 1015374 h 1079845"/>
              <a:gd name="connsiteX5" fmla="*/ 1563260 w 3668233"/>
              <a:gd name="connsiteY5" fmla="*/ 989491 h 1079845"/>
              <a:gd name="connsiteX6" fmla="*/ 1423215 w 3668233"/>
              <a:gd name="connsiteY6" fmla="*/ 619734 h 1079845"/>
              <a:gd name="connsiteX7" fmla="*/ 1272076 w 3668233"/>
              <a:gd name="connsiteY7" fmla="*/ 489395 h 1079845"/>
              <a:gd name="connsiteX8" fmla="*/ 957782 w 3668233"/>
              <a:gd name="connsiteY8" fmla="*/ 454268 h 1079845"/>
              <a:gd name="connsiteX9" fmla="*/ 8430 w 3668233"/>
              <a:gd name="connsiteY9" fmla="*/ 652088 h 1079845"/>
              <a:gd name="connsiteX10" fmla="*/ 18137 w 3668233"/>
              <a:gd name="connsiteY10" fmla="*/ 696459 h 1079845"/>
              <a:gd name="connsiteX11" fmla="*/ 791854 w 3668233"/>
              <a:gd name="connsiteY11" fmla="*/ 528681 h 1079845"/>
              <a:gd name="connsiteX12" fmla="*/ 1143586 w 3668233"/>
              <a:gd name="connsiteY12" fmla="*/ 499563 h 1079845"/>
              <a:gd name="connsiteX13" fmla="*/ 1404727 w 3668233"/>
              <a:gd name="connsiteY13" fmla="*/ 676122 h 1079845"/>
              <a:gd name="connsiteX14" fmla="*/ 1527671 w 3668233"/>
              <a:gd name="connsiteY14" fmla="*/ 1015374 h 1079845"/>
              <a:gd name="connsiteX15" fmla="*/ 1660321 w 3668233"/>
              <a:gd name="connsiteY15" fmla="*/ 1078695 h 1079845"/>
              <a:gd name="connsiteX16" fmla="*/ 2135460 w 3668233"/>
              <a:gd name="connsiteY16" fmla="*/ 713098 h 1079845"/>
              <a:gd name="connsiteX17" fmla="*/ 2579631 w 3668233"/>
              <a:gd name="connsiteY17" fmla="*/ 269389 h 1079845"/>
              <a:gd name="connsiteX18" fmla="*/ 2914723 w 3668233"/>
              <a:gd name="connsiteY18" fmla="*/ 63249 h 1079845"/>
              <a:gd name="connsiteX19" fmla="*/ 3077417 w 3668233"/>
              <a:gd name="connsiteY19" fmla="*/ 44761 h 1079845"/>
              <a:gd name="connsiteX20" fmla="*/ 3244731 w 3668233"/>
              <a:gd name="connsiteY20" fmla="*/ 192202 h 1079845"/>
              <a:gd name="connsiteX21" fmla="*/ 3323768 w 3668233"/>
              <a:gd name="connsiteY21" fmla="*/ 454730 h 1079845"/>
              <a:gd name="connsiteX22" fmla="*/ 3375534 w 3668233"/>
              <a:gd name="connsiteY22" fmla="*/ 624356 h 1079845"/>
              <a:gd name="connsiteX23" fmla="*/ 3553479 w 3668233"/>
              <a:gd name="connsiteY23" fmla="*/ 677046 h 1079845"/>
              <a:gd name="connsiteX24" fmla="*/ 3668233 w 3668233"/>
              <a:gd name="connsiteY24" fmla="*/ 641253 h 1079845"/>
              <a:gd name="connsiteX25" fmla="*/ 3668233 w 3668233"/>
              <a:gd name="connsiteY25" fmla="*/ 595384 h 1079845"/>
              <a:gd name="connsiteX26" fmla="*/ 3616360 w 3668233"/>
              <a:gd name="connsiteY26" fmla="*/ 617076 h 1079845"/>
              <a:gd name="connsiteX27" fmla="*/ 3532680 w 3668233"/>
              <a:gd name="connsiteY27" fmla="*/ 639146 h 1079845"/>
              <a:gd name="connsiteX28" fmla="*/ 3412971 w 3668233"/>
              <a:gd name="connsiteY28" fmla="*/ 602171 h 1079845"/>
              <a:gd name="connsiteX29" fmla="*/ 3319146 w 3668233"/>
              <a:gd name="connsiteY29" fmla="*/ 262918 h 1079845"/>
              <a:gd name="connsiteX30" fmla="*/ 3233177 w 3668233"/>
              <a:gd name="connsiteY30" fmla="*/ 91443 h 1079845"/>
              <a:gd name="connsiteX31" fmla="*/ 3095442 w 3668233"/>
              <a:gd name="connsiteY31" fmla="*/ 8248 h 1079845"/>
              <a:gd name="connsiteX32" fmla="*/ 3019693 w 3668233"/>
              <a:gd name="connsiteY32" fmla="*/ 22 h 107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68233" h="1079845">
                <a:moveTo>
                  <a:pt x="3019693" y="22"/>
                </a:moveTo>
                <a:cubicBezTo>
                  <a:pt x="2946702" y="824"/>
                  <a:pt x="2885605" y="24309"/>
                  <a:pt x="2868966" y="30895"/>
                </a:cubicBezTo>
                <a:cubicBezTo>
                  <a:pt x="2764047" y="72493"/>
                  <a:pt x="2673919" y="130268"/>
                  <a:pt x="2588412" y="203295"/>
                </a:cubicBezTo>
                <a:cubicBezTo>
                  <a:pt x="2503368" y="274011"/>
                  <a:pt x="2181679" y="598935"/>
                  <a:pt x="2153947" y="628515"/>
                </a:cubicBezTo>
                <a:cubicBezTo>
                  <a:pt x="2126216" y="657634"/>
                  <a:pt x="1768475" y="992726"/>
                  <a:pt x="1718096" y="1015374"/>
                </a:cubicBezTo>
                <a:cubicBezTo>
                  <a:pt x="1658011" y="1042182"/>
                  <a:pt x="1606245" y="1051426"/>
                  <a:pt x="1563260" y="989491"/>
                </a:cubicBezTo>
                <a:cubicBezTo>
                  <a:pt x="1541999" y="959448"/>
                  <a:pt x="1462501" y="689063"/>
                  <a:pt x="1423215" y="619734"/>
                </a:cubicBezTo>
                <a:cubicBezTo>
                  <a:pt x="1388550" y="558724"/>
                  <a:pt x="1335397" y="517588"/>
                  <a:pt x="1272076" y="489395"/>
                </a:cubicBezTo>
                <a:cubicBezTo>
                  <a:pt x="1171317" y="444561"/>
                  <a:pt x="1065012" y="442712"/>
                  <a:pt x="957782" y="454268"/>
                </a:cubicBezTo>
                <a:cubicBezTo>
                  <a:pt x="851015" y="466285"/>
                  <a:pt x="130450" y="625742"/>
                  <a:pt x="8430" y="652088"/>
                </a:cubicBezTo>
                <a:cubicBezTo>
                  <a:pt x="-7747" y="655785"/>
                  <a:pt x="1498" y="700156"/>
                  <a:pt x="18137" y="696459"/>
                </a:cubicBezTo>
                <a:cubicBezTo>
                  <a:pt x="79147" y="682130"/>
                  <a:pt x="594958" y="571203"/>
                  <a:pt x="791854" y="528681"/>
                </a:cubicBezTo>
                <a:cubicBezTo>
                  <a:pt x="907865" y="503722"/>
                  <a:pt x="1024339" y="483848"/>
                  <a:pt x="1143586" y="499563"/>
                </a:cubicBezTo>
                <a:cubicBezTo>
                  <a:pt x="1260059" y="514815"/>
                  <a:pt x="1349263" y="569817"/>
                  <a:pt x="1404727" y="676122"/>
                </a:cubicBezTo>
                <a:cubicBezTo>
                  <a:pt x="1432459" y="729274"/>
                  <a:pt x="1494393" y="962684"/>
                  <a:pt x="1527671" y="1015374"/>
                </a:cubicBezTo>
                <a:cubicBezTo>
                  <a:pt x="1558176" y="1064367"/>
                  <a:pt x="1602547" y="1085166"/>
                  <a:pt x="1660321" y="1078695"/>
                </a:cubicBezTo>
                <a:cubicBezTo>
                  <a:pt x="1769862" y="1067140"/>
                  <a:pt x="2005583" y="832806"/>
                  <a:pt x="2135460" y="713098"/>
                </a:cubicBezTo>
                <a:cubicBezTo>
                  <a:pt x="2289371" y="571203"/>
                  <a:pt x="2420173" y="405737"/>
                  <a:pt x="2579631" y="269389"/>
                </a:cubicBezTo>
                <a:cubicBezTo>
                  <a:pt x="2680390" y="182958"/>
                  <a:pt x="2787157" y="106233"/>
                  <a:pt x="2914723" y="63249"/>
                </a:cubicBezTo>
                <a:cubicBezTo>
                  <a:pt x="2967876" y="45223"/>
                  <a:pt x="3021953" y="35055"/>
                  <a:pt x="3077417" y="44761"/>
                </a:cubicBezTo>
                <a:cubicBezTo>
                  <a:pt x="3161999" y="60014"/>
                  <a:pt x="3210067" y="119637"/>
                  <a:pt x="3244731" y="192202"/>
                </a:cubicBezTo>
                <a:cubicBezTo>
                  <a:pt x="3284019" y="275860"/>
                  <a:pt x="3302044" y="365988"/>
                  <a:pt x="3323768" y="454730"/>
                </a:cubicBezTo>
                <a:cubicBezTo>
                  <a:pt x="3337633" y="511580"/>
                  <a:pt x="3353348" y="568892"/>
                  <a:pt x="3375534" y="624356"/>
                </a:cubicBezTo>
                <a:cubicBezTo>
                  <a:pt x="3400954" y="688139"/>
                  <a:pt x="3477679" y="694147"/>
                  <a:pt x="3553479" y="677046"/>
                </a:cubicBezTo>
                <a:lnTo>
                  <a:pt x="3668233" y="641253"/>
                </a:lnTo>
                <a:lnTo>
                  <a:pt x="3668233" y="595384"/>
                </a:lnTo>
                <a:lnTo>
                  <a:pt x="3616360" y="617076"/>
                </a:lnTo>
                <a:cubicBezTo>
                  <a:pt x="3589271" y="626494"/>
                  <a:pt x="3561452" y="634062"/>
                  <a:pt x="3532680" y="639146"/>
                </a:cubicBezTo>
                <a:cubicBezTo>
                  <a:pt x="3489696" y="646541"/>
                  <a:pt x="3442090" y="645617"/>
                  <a:pt x="3412971" y="602171"/>
                </a:cubicBezTo>
                <a:cubicBezTo>
                  <a:pt x="3378769" y="540236"/>
                  <a:pt x="3344104" y="352122"/>
                  <a:pt x="3319146" y="262918"/>
                </a:cubicBezTo>
                <a:cubicBezTo>
                  <a:pt x="3301582" y="200059"/>
                  <a:pt x="3247043" y="106233"/>
                  <a:pt x="3233177" y="91443"/>
                </a:cubicBezTo>
                <a:cubicBezTo>
                  <a:pt x="3201748" y="57240"/>
                  <a:pt x="3155528" y="22576"/>
                  <a:pt x="3095442" y="8248"/>
                </a:cubicBezTo>
                <a:cubicBezTo>
                  <a:pt x="3069675" y="2008"/>
                  <a:pt x="3044023" y="-245"/>
                  <a:pt x="3019693" y="22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63277-5CB5-42BE-8237-0775F86A1D6F}"/>
              </a:ext>
            </a:extLst>
          </p:cNvPr>
          <p:cNvSpPr txBox="1"/>
          <p:nvPr/>
        </p:nvSpPr>
        <p:spPr>
          <a:xfrm>
            <a:off x="-9058" y="2828423"/>
            <a:ext cx="12192000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altLang="ko-KR" sz="5867" dirty="0">
                <a:cs typeface="Arial" pitchFamily="34" charset="0"/>
              </a:rPr>
              <a:t>Děkujeme za pozornost.</a:t>
            </a:r>
            <a:endParaRPr lang="ko-KR" altLang="en-US" sz="5867" dirty="0">
              <a:cs typeface="Arial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4CD6EA4-7A3B-4F28-AA4B-4E5BFEB5C47B}"/>
              </a:ext>
            </a:extLst>
          </p:cNvPr>
          <p:cNvSpPr/>
          <p:nvPr/>
        </p:nvSpPr>
        <p:spPr>
          <a:xfrm rot="212243">
            <a:off x="6953300" y="1922777"/>
            <a:ext cx="5259425" cy="1079845"/>
          </a:xfrm>
          <a:custGeom>
            <a:avLst/>
            <a:gdLst>
              <a:gd name="connsiteX0" fmla="*/ 3019693 w 3668233"/>
              <a:gd name="connsiteY0" fmla="*/ 22 h 1079845"/>
              <a:gd name="connsiteX1" fmla="*/ 2868966 w 3668233"/>
              <a:gd name="connsiteY1" fmla="*/ 30895 h 1079845"/>
              <a:gd name="connsiteX2" fmla="*/ 2588412 w 3668233"/>
              <a:gd name="connsiteY2" fmla="*/ 203295 h 1079845"/>
              <a:gd name="connsiteX3" fmla="*/ 2153947 w 3668233"/>
              <a:gd name="connsiteY3" fmla="*/ 628515 h 1079845"/>
              <a:gd name="connsiteX4" fmla="*/ 1718096 w 3668233"/>
              <a:gd name="connsiteY4" fmla="*/ 1015374 h 1079845"/>
              <a:gd name="connsiteX5" fmla="*/ 1563260 w 3668233"/>
              <a:gd name="connsiteY5" fmla="*/ 989491 h 1079845"/>
              <a:gd name="connsiteX6" fmla="*/ 1423215 w 3668233"/>
              <a:gd name="connsiteY6" fmla="*/ 619734 h 1079845"/>
              <a:gd name="connsiteX7" fmla="*/ 1272076 w 3668233"/>
              <a:gd name="connsiteY7" fmla="*/ 489395 h 1079845"/>
              <a:gd name="connsiteX8" fmla="*/ 957782 w 3668233"/>
              <a:gd name="connsiteY8" fmla="*/ 454268 h 1079845"/>
              <a:gd name="connsiteX9" fmla="*/ 8430 w 3668233"/>
              <a:gd name="connsiteY9" fmla="*/ 652088 h 1079845"/>
              <a:gd name="connsiteX10" fmla="*/ 18137 w 3668233"/>
              <a:gd name="connsiteY10" fmla="*/ 696459 h 1079845"/>
              <a:gd name="connsiteX11" fmla="*/ 791854 w 3668233"/>
              <a:gd name="connsiteY11" fmla="*/ 528681 h 1079845"/>
              <a:gd name="connsiteX12" fmla="*/ 1143586 w 3668233"/>
              <a:gd name="connsiteY12" fmla="*/ 499563 h 1079845"/>
              <a:gd name="connsiteX13" fmla="*/ 1404727 w 3668233"/>
              <a:gd name="connsiteY13" fmla="*/ 676122 h 1079845"/>
              <a:gd name="connsiteX14" fmla="*/ 1527671 w 3668233"/>
              <a:gd name="connsiteY14" fmla="*/ 1015374 h 1079845"/>
              <a:gd name="connsiteX15" fmla="*/ 1660321 w 3668233"/>
              <a:gd name="connsiteY15" fmla="*/ 1078695 h 1079845"/>
              <a:gd name="connsiteX16" fmla="*/ 2135460 w 3668233"/>
              <a:gd name="connsiteY16" fmla="*/ 713098 h 1079845"/>
              <a:gd name="connsiteX17" fmla="*/ 2579631 w 3668233"/>
              <a:gd name="connsiteY17" fmla="*/ 269389 h 1079845"/>
              <a:gd name="connsiteX18" fmla="*/ 2914723 w 3668233"/>
              <a:gd name="connsiteY18" fmla="*/ 63249 h 1079845"/>
              <a:gd name="connsiteX19" fmla="*/ 3077417 w 3668233"/>
              <a:gd name="connsiteY19" fmla="*/ 44761 h 1079845"/>
              <a:gd name="connsiteX20" fmla="*/ 3244731 w 3668233"/>
              <a:gd name="connsiteY20" fmla="*/ 192202 h 1079845"/>
              <a:gd name="connsiteX21" fmla="*/ 3323768 w 3668233"/>
              <a:gd name="connsiteY21" fmla="*/ 454730 h 1079845"/>
              <a:gd name="connsiteX22" fmla="*/ 3375534 w 3668233"/>
              <a:gd name="connsiteY22" fmla="*/ 624356 h 1079845"/>
              <a:gd name="connsiteX23" fmla="*/ 3553479 w 3668233"/>
              <a:gd name="connsiteY23" fmla="*/ 677046 h 1079845"/>
              <a:gd name="connsiteX24" fmla="*/ 3668233 w 3668233"/>
              <a:gd name="connsiteY24" fmla="*/ 641253 h 1079845"/>
              <a:gd name="connsiteX25" fmla="*/ 3668233 w 3668233"/>
              <a:gd name="connsiteY25" fmla="*/ 595384 h 1079845"/>
              <a:gd name="connsiteX26" fmla="*/ 3616360 w 3668233"/>
              <a:gd name="connsiteY26" fmla="*/ 617076 h 1079845"/>
              <a:gd name="connsiteX27" fmla="*/ 3532680 w 3668233"/>
              <a:gd name="connsiteY27" fmla="*/ 639146 h 1079845"/>
              <a:gd name="connsiteX28" fmla="*/ 3412971 w 3668233"/>
              <a:gd name="connsiteY28" fmla="*/ 602171 h 1079845"/>
              <a:gd name="connsiteX29" fmla="*/ 3319146 w 3668233"/>
              <a:gd name="connsiteY29" fmla="*/ 262918 h 1079845"/>
              <a:gd name="connsiteX30" fmla="*/ 3233177 w 3668233"/>
              <a:gd name="connsiteY30" fmla="*/ 91443 h 1079845"/>
              <a:gd name="connsiteX31" fmla="*/ 3095442 w 3668233"/>
              <a:gd name="connsiteY31" fmla="*/ 8248 h 1079845"/>
              <a:gd name="connsiteX32" fmla="*/ 3019693 w 3668233"/>
              <a:gd name="connsiteY32" fmla="*/ 22 h 107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68233" h="1079845">
                <a:moveTo>
                  <a:pt x="3019693" y="22"/>
                </a:moveTo>
                <a:cubicBezTo>
                  <a:pt x="2946702" y="824"/>
                  <a:pt x="2885605" y="24309"/>
                  <a:pt x="2868966" y="30895"/>
                </a:cubicBezTo>
                <a:cubicBezTo>
                  <a:pt x="2764047" y="72493"/>
                  <a:pt x="2673919" y="130268"/>
                  <a:pt x="2588412" y="203295"/>
                </a:cubicBezTo>
                <a:cubicBezTo>
                  <a:pt x="2503368" y="274011"/>
                  <a:pt x="2181679" y="598935"/>
                  <a:pt x="2153947" y="628515"/>
                </a:cubicBezTo>
                <a:cubicBezTo>
                  <a:pt x="2126216" y="657634"/>
                  <a:pt x="1768475" y="992726"/>
                  <a:pt x="1718096" y="1015374"/>
                </a:cubicBezTo>
                <a:cubicBezTo>
                  <a:pt x="1658011" y="1042182"/>
                  <a:pt x="1606245" y="1051426"/>
                  <a:pt x="1563260" y="989491"/>
                </a:cubicBezTo>
                <a:cubicBezTo>
                  <a:pt x="1541999" y="959448"/>
                  <a:pt x="1462501" y="689063"/>
                  <a:pt x="1423215" y="619734"/>
                </a:cubicBezTo>
                <a:cubicBezTo>
                  <a:pt x="1388550" y="558724"/>
                  <a:pt x="1335397" y="517588"/>
                  <a:pt x="1272076" y="489395"/>
                </a:cubicBezTo>
                <a:cubicBezTo>
                  <a:pt x="1171317" y="444561"/>
                  <a:pt x="1065012" y="442712"/>
                  <a:pt x="957782" y="454268"/>
                </a:cubicBezTo>
                <a:cubicBezTo>
                  <a:pt x="851015" y="466285"/>
                  <a:pt x="130450" y="625742"/>
                  <a:pt x="8430" y="652088"/>
                </a:cubicBezTo>
                <a:cubicBezTo>
                  <a:pt x="-7747" y="655785"/>
                  <a:pt x="1498" y="700156"/>
                  <a:pt x="18137" y="696459"/>
                </a:cubicBezTo>
                <a:cubicBezTo>
                  <a:pt x="79147" y="682130"/>
                  <a:pt x="594958" y="571203"/>
                  <a:pt x="791854" y="528681"/>
                </a:cubicBezTo>
                <a:cubicBezTo>
                  <a:pt x="907865" y="503722"/>
                  <a:pt x="1024339" y="483848"/>
                  <a:pt x="1143586" y="499563"/>
                </a:cubicBezTo>
                <a:cubicBezTo>
                  <a:pt x="1260059" y="514815"/>
                  <a:pt x="1349263" y="569817"/>
                  <a:pt x="1404727" y="676122"/>
                </a:cubicBezTo>
                <a:cubicBezTo>
                  <a:pt x="1432459" y="729274"/>
                  <a:pt x="1494393" y="962684"/>
                  <a:pt x="1527671" y="1015374"/>
                </a:cubicBezTo>
                <a:cubicBezTo>
                  <a:pt x="1558176" y="1064367"/>
                  <a:pt x="1602547" y="1085166"/>
                  <a:pt x="1660321" y="1078695"/>
                </a:cubicBezTo>
                <a:cubicBezTo>
                  <a:pt x="1769862" y="1067140"/>
                  <a:pt x="2005583" y="832806"/>
                  <a:pt x="2135460" y="713098"/>
                </a:cubicBezTo>
                <a:cubicBezTo>
                  <a:pt x="2289371" y="571203"/>
                  <a:pt x="2420173" y="405737"/>
                  <a:pt x="2579631" y="269389"/>
                </a:cubicBezTo>
                <a:cubicBezTo>
                  <a:pt x="2680390" y="182958"/>
                  <a:pt x="2787157" y="106233"/>
                  <a:pt x="2914723" y="63249"/>
                </a:cubicBezTo>
                <a:cubicBezTo>
                  <a:pt x="2967876" y="45223"/>
                  <a:pt x="3021953" y="35055"/>
                  <a:pt x="3077417" y="44761"/>
                </a:cubicBezTo>
                <a:cubicBezTo>
                  <a:pt x="3161999" y="60014"/>
                  <a:pt x="3210067" y="119637"/>
                  <a:pt x="3244731" y="192202"/>
                </a:cubicBezTo>
                <a:cubicBezTo>
                  <a:pt x="3284019" y="275860"/>
                  <a:pt x="3302044" y="365988"/>
                  <a:pt x="3323768" y="454730"/>
                </a:cubicBezTo>
                <a:cubicBezTo>
                  <a:pt x="3337633" y="511580"/>
                  <a:pt x="3353348" y="568892"/>
                  <a:pt x="3375534" y="624356"/>
                </a:cubicBezTo>
                <a:cubicBezTo>
                  <a:pt x="3400954" y="688139"/>
                  <a:pt x="3477679" y="694147"/>
                  <a:pt x="3553479" y="677046"/>
                </a:cubicBezTo>
                <a:lnTo>
                  <a:pt x="3668233" y="641253"/>
                </a:lnTo>
                <a:lnTo>
                  <a:pt x="3668233" y="595384"/>
                </a:lnTo>
                <a:lnTo>
                  <a:pt x="3616360" y="617076"/>
                </a:lnTo>
                <a:cubicBezTo>
                  <a:pt x="3589271" y="626494"/>
                  <a:pt x="3561452" y="634062"/>
                  <a:pt x="3532680" y="639146"/>
                </a:cubicBezTo>
                <a:cubicBezTo>
                  <a:pt x="3489696" y="646541"/>
                  <a:pt x="3442090" y="645617"/>
                  <a:pt x="3412971" y="602171"/>
                </a:cubicBezTo>
                <a:cubicBezTo>
                  <a:pt x="3378769" y="540236"/>
                  <a:pt x="3344104" y="352122"/>
                  <a:pt x="3319146" y="262918"/>
                </a:cubicBezTo>
                <a:cubicBezTo>
                  <a:pt x="3301582" y="200059"/>
                  <a:pt x="3247043" y="106233"/>
                  <a:pt x="3233177" y="91443"/>
                </a:cubicBezTo>
                <a:cubicBezTo>
                  <a:pt x="3201748" y="57240"/>
                  <a:pt x="3155528" y="22576"/>
                  <a:pt x="3095442" y="8248"/>
                </a:cubicBezTo>
                <a:cubicBezTo>
                  <a:pt x="3069675" y="2008"/>
                  <a:pt x="3044023" y="-245"/>
                  <a:pt x="3019693" y="22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D36CB-8C49-4DF4-B436-733A0B074E7E}"/>
              </a:ext>
            </a:extLst>
          </p:cNvPr>
          <p:cNvGrpSpPr/>
          <p:nvPr/>
        </p:nvGrpSpPr>
        <p:grpSpPr>
          <a:xfrm>
            <a:off x="4431008" y="850824"/>
            <a:ext cx="3167829" cy="1614615"/>
            <a:chOff x="394498" y="4213077"/>
            <a:chExt cx="4289882" cy="218651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A8159E-7EDA-46D3-ADDE-D1A812693146}"/>
                </a:ext>
              </a:extLst>
            </p:cNvPr>
            <p:cNvSpPr/>
            <p:nvPr/>
          </p:nvSpPr>
          <p:spPr>
            <a:xfrm>
              <a:off x="441750" y="4594260"/>
              <a:ext cx="4166378" cy="864277"/>
            </a:xfrm>
            <a:custGeom>
              <a:avLst/>
              <a:gdLst>
                <a:gd name="connsiteX0" fmla="*/ 1095321 w 8448675"/>
                <a:gd name="connsiteY0" fmla="*/ 750076 h 1752600"/>
                <a:gd name="connsiteX1" fmla="*/ 1468701 w 8448675"/>
                <a:gd name="connsiteY1" fmla="*/ 32843 h 1752600"/>
                <a:gd name="connsiteX2" fmla="*/ 1524899 w 8448675"/>
                <a:gd name="connsiteY2" fmla="*/ 458 h 1752600"/>
                <a:gd name="connsiteX3" fmla="*/ 1572524 w 8448675"/>
                <a:gd name="connsiteY3" fmla="*/ 458 h 1752600"/>
                <a:gd name="connsiteX4" fmla="*/ 8214306 w 8448675"/>
                <a:gd name="connsiteY4" fmla="*/ 458 h 1752600"/>
                <a:gd name="connsiteX5" fmla="*/ 8287649 w 8448675"/>
                <a:gd name="connsiteY5" fmla="*/ 69991 h 1752600"/>
                <a:gd name="connsiteX6" fmla="*/ 8369564 w 8448675"/>
                <a:gd name="connsiteY6" fmla="*/ 859613 h 1752600"/>
                <a:gd name="connsiteX7" fmla="*/ 8449574 w 8448675"/>
                <a:gd name="connsiteY7" fmla="*/ 1653998 h 1752600"/>
                <a:gd name="connsiteX8" fmla="*/ 8457194 w 8448675"/>
                <a:gd name="connsiteY8" fmla="*/ 1734008 h 1752600"/>
                <a:gd name="connsiteX9" fmla="*/ 8410522 w 8448675"/>
                <a:gd name="connsiteY9" fmla="*/ 1753058 h 1752600"/>
                <a:gd name="connsiteX10" fmla="*/ 8358134 w 8448675"/>
                <a:gd name="connsiteY10" fmla="*/ 1754011 h 1752600"/>
                <a:gd name="connsiteX11" fmla="*/ 99006 w 8448675"/>
                <a:gd name="connsiteY11" fmla="*/ 1753058 h 1752600"/>
                <a:gd name="connsiteX12" fmla="*/ 899 w 8448675"/>
                <a:gd name="connsiteY12" fmla="*/ 1732103 h 1752600"/>
                <a:gd name="connsiteX13" fmla="*/ 90434 w 8448675"/>
                <a:gd name="connsiteY13" fmla="*/ 1601611 h 1752600"/>
                <a:gd name="connsiteX14" fmla="*/ 742896 w 8448675"/>
                <a:gd name="connsiteY14" fmla="*/ 1328243 h 1752600"/>
                <a:gd name="connsiteX15" fmla="*/ 840051 w 8448675"/>
                <a:gd name="connsiteY15" fmla="*/ 1239661 h 1752600"/>
                <a:gd name="connsiteX16" fmla="*/ 892439 w 8448675"/>
                <a:gd name="connsiteY16" fmla="*/ 1139648 h 1752600"/>
                <a:gd name="connsiteX17" fmla="*/ 901011 w 8448675"/>
                <a:gd name="connsiteY17" fmla="*/ 1223468 h 1752600"/>
                <a:gd name="connsiteX18" fmla="*/ 927681 w 8448675"/>
                <a:gd name="connsiteY18" fmla="*/ 1265378 h 1752600"/>
                <a:gd name="connsiteX19" fmla="*/ 1165807 w 8448675"/>
                <a:gd name="connsiteY19" fmla="*/ 1308241 h 1752600"/>
                <a:gd name="connsiteX20" fmla="*/ 1209621 w 8448675"/>
                <a:gd name="connsiteY20" fmla="*/ 1273951 h 1752600"/>
                <a:gd name="connsiteX21" fmla="*/ 1284869 w 8448675"/>
                <a:gd name="connsiteY21" fmla="*/ 1267283 h 1752600"/>
                <a:gd name="connsiteX22" fmla="*/ 2232607 w 8448675"/>
                <a:gd name="connsiteY22" fmla="*/ 1267283 h 1752600"/>
                <a:gd name="connsiteX23" fmla="*/ 2303092 w 8448675"/>
                <a:gd name="connsiteY23" fmla="*/ 1198703 h 1752600"/>
                <a:gd name="connsiteX24" fmla="*/ 2303092 w 8448675"/>
                <a:gd name="connsiteY24" fmla="*/ 279541 h 1752600"/>
                <a:gd name="connsiteX25" fmla="*/ 2232607 w 8448675"/>
                <a:gd name="connsiteY25" fmla="*/ 210961 h 1752600"/>
                <a:gd name="connsiteX26" fmla="*/ 1623007 w 8448675"/>
                <a:gd name="connsiteY26" fmla="*/ 209056 h 1752600"/>
                <a:gd name="connsiteX27" fmla="*/ 1514421 w 8448675"/>
                <a:gd name="connsiteY27" fmla="*/ 278588 h 1752600"/>
                <a:gd name="connsiteX28" fmla="*/ 1262962 w 8448675"/>
                <a:gd name="connsiteY28" fmla="*/ 791986 h 1752600"/>
                <a:gd name="connsiteX29" fmla="*/ 1222004 w 8448675"/>
                <a:gd name="connsiteY29" fmla="*/ 850088 h 1752600"/>
                <a:gd name="connsiteX30" fmla="*/ 1195334 w 8448675"/>
                <a:gd name="connsiteY30" fmla="*/ 850088 h 1752600"/>
                <a:gd name="connsiteX31" fmla="*/ 1095321 w 8448675"/>
                <a:gd name="connsiteY31" fmla="*/ 750076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448675" h="1752600">
                  <a:moveTo>
                    <a:pt x="1095321" y="750076"/>
                  </a:moveTo>
                  <a:cubicBezTo>
                    <a:pt x="1220099" y="510998"/>
                    <a:pt x="1344876" y="271921"/>
                    <a:pt x="1468701" y="32843"/>
                  </a:cubicBezTo>
                  <a:cubicBezTo>
                    <a:pt x="1481084" y="8078"/>
                    <a:pt x="1497276" y="-2399"/>
                    <a:pt x="1524899" y="458"/>
                  </a:cubicBezTo>
                  <a:cubicBezTo>
                    <a:pt x="1540139" y="2363"/>
                    <a:pt x="1556332" y="458"/>
                    <a:pt x="1572524" y="458"/>
                  </a:cubicBezTo>
                  <a:cubicBezTo>
                    <a:pt x="3786134" y="458"/>
                    <a:pt x="6000697" y="458"/>
                    <a:pt x="8214306" y="458"/>
                  </a:cubicBezTo>
                  <a:cubicBezTo>
                    <a:pt x="8281934" y="458"/>
                    <a:pt x="8280029" y="458"/>
                    <a:pt x="8287649" y="69991"/>
                  </a:cubicBezTo>
                  <a:cubicBezTo>
                    <a:pt x="8314319" y="332881"/>
                    <a:pt x="8342894" y="596723"/>
                    <a:pt x="8369564" y="859613"/>
                  </a:cubicBezTo>
                  <a:cubicBezTo>
                    <a:pt x="8397186" y="1124408"/>
                    <a:pt x="8422904" y="1389203"/>
                    <a:pt x="8449574" y="1653998"/>
                  </a:cubicBezTo>
                  <a:cubicBezTo>
                    <a:pt x="8452431" y="1680668"/>
                    <a:pt x="8454336" y="1707338"/>
                    <a:pt x="8457194" y="1734008"/>
                  </a:cubicBezTo>
                  <a:cubicBezTo>
                    <a:pt x="8444811" y="1748296"/>
                    <a:pt x="8428619" y="1753058"/>
                    <a:pt x="8410522" y="1753058"/>
                  </a:cubicBezTo>
                  <a:cubicBezTo>
                    <a:pt x="8393377" y="1753058"/>
                    <a:pt x="8375279" y="1754011"/>
                    <a:pt x="8358134" y="1754011"/>
                  </a:cubicBezTo>
                  <a:cubicBezTo>
                    <a:pt x="5605409" y="1754011"/>
                    <a:pt x="2852684" y="1754011"/>
                    <a:pt x="99006" y="1753058"/>
                  </a:cubicBezTo>
                  <a:cubicBezTo>
                    <a:pt x="65669" y="1753058"/>
                    <a:pt x="28521" y="1765441"/>
                    <a:pt x="899" y="1732103"/>
                  </a:cubicBezTo>
                  <a:cubicBezTo>
                    <a:pt x="-5769" y="1663523"/>
                    <a:pt x="24711" y="1627328"/>
                    <a:pt x="90434" y="1601611"/>
                  </a:cubicBezTo>
                  <a:cubicBezTo>
                    <a:pt x="309509" y="1514933"/>
                    <a:pt x="524774" y="1418731"/>
                    <a:pt x="742896" y="1328243"/>
                  </a:cubicBezTo>
                  <a:cubicBezTo>
                    <a:pt x="787664" y="1309193"/>
                    <a:pt x="821954" y="1286333"/>
                    <a:pt x="840051" y="1239661"/>
                  </a:cubicBezTo>
                  <a:cubicBezTo>
                    <a:pt x="852434" y="1208228"/>
                    <a:pt x="871484" y="1178701"/>
                    <a:pt x="892439" y="1139648"/>
                  </a:cubicBezTo>
                  <a:cubicBezTo>
                    <a:pt x="896249" y="1174891"/>
                    <a:pt x="898154" y="1198703"/>
                    <a:pt x="901011" y="1223468"/>
                  </a:cubicBezTo>
                  <a:cubicBezTo>
                    <a:pt x="921014" y="1230136"/>
                    <a:pt x="921014" y="1250138"/>
                    <a:pt x="927681" y="1265378"/>
                  </a:cubicBezTo>
                  <a:cubicBezTo>
                    <a:pt x="977211" y="1371106"/>
                    <a:pt x="1084844" y="1391108"/>
                    <a:pt x="1165807" y="1308241"/>
                  </a:cubicBezTo>
                  <a:cubicBezTo>
                    <a:pt x="1179141" y="1294906"/>
                    <a:pt x="1189619" y="1278713"/>
                    <a:pt x="1209621" y="1273951"/>
                  </a:cubicBezTo>
                  <a:cubicBezTo>
                    <a:pt x="1234387" y="1265378"/>
                    <a:pt x="1260104" y="1267283"/>
                    <a:pt x="1284869" y="1267283"/>
                  </a:cubicBezTo>
                  <a:cubicBezTo>
                    <a:pt x="1601099" y="1267283"/>
                    <a:pt x="1916376" y="1267283"/>
                    <a:pt x="2232607" y="1267283"/>
                  </a:cubicBezTo>
                  <a:cubicBezTo>
                    <a:pt x="2301187" y="1267283"/>
                    <a:pt x="2303092" y="1265378"/>
                    <a:pt x="2303092" y="1198703"/>
                  </a:cubicBezTo>
                  <a:cubicBezTo>
                    <a:pt x="2303092" y="891998"/>
                    <a:pt x="2303092" y="586246"/>
                    <a:pt x="2303092" y="279541"/>
                  </a:cubicBezTo>
                  <a:cubicBezTo>
                    <a:pt x="2303092" y="212866"/>
                    <a:pt x="2301187" y="210961"/>
                    <a:pt x="2232607" y="210961"/>
                  </a:cubicBezTo>
                  <a:cubicBezTo>
                    <a:pt x="2029724" y="210961"/>
                    <a:pt x="1825889" y="212866"/>
                    <a:pt x="1623007" y="209056"/>
                  </a:cubicBezTo>
                  <a:cubicBezTo>
                    <a:pt x="1565857" y="208103"/>
                    <a:pt x="1536329" y="229058"/>
                    <a:pt x="1514421" y="278588"/>
                  </a:cubicBezTo>
                  <a:cubicBezTo>
                    <a:pt x="1438221" y="452896"/>
                    <a:pt x="1346782" y="620536"/>
                    <a:pt x="1262962" y="791986"/>
                  </a:cubicBezTo>
                  <a:cubicBezTo>
                    <a:pt x="1252484" y="812941"/>
                    <a:pt x="1242959" y="835801"/>
                    <a:pt x="1222004" y="850088"/>
                  </a:cubicBezTo>
                  <a:cubicBezTo>
                    <a:pt x="1213432" y="854851"/>
                    <a:pt x="1202001" y="857708"/>
                    <a:pt x="1195334" y="850088"/>
                  </a:cubicBezTo>
                  <a:cubicBezTo>
                    <a:pt x="1167712" y="812941"/>
                    <a:pt x="1121991" y="791033"/>
                    <a:pt x="1095321" y="750076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179A5-7F4C-4720-8A6F-B8FB52A0DA89}"/>
                </a:ext>
              </a:extLst>
            </p:cNvPr>
            <p:cNvSpPr/>
            <p:nvPr/>
          </p:nvSpPr>
          <p:spPr>
            <a:xfrm>
              <a:off x="394498" y="5468157"/>
              <a:ext cx="4283807" cy="624722"/>
            </a:xfrm>
            <a:custGeom>
              <a:avLst/>
              <a:gdLst>
                <a:gd name="connsiteX0" fmla="*/ 8555869 w 8686800"/>
                <a:gd name="connsiteY0" fmla="*/ 0 h 1266825"/>
                <a:gd name="connsiteX1" fmla="*/ 8592064 w 8686800"/>
                <a:gd name="connsiteY1" fmla="*/ 325755 h 1266825"/>
                <a:gd name="connsiteX2" fmla="*/ 8600636 w 8686800"/>
                <a:gd name="connsiteY2" fmla="*/ 410527 h 1266825"/>
                <a:gd name="connsiteX3" fmla="*/ 8549201 w 8686800"/>
                <a:gd name="connsiteY3" fmla="*/ 438150 h 1266825"/>
                <a:gd name="connsiteX4" fmla="*/ 8445379 w 8686800"/>
                <a:gd name="connsiteY4" fmla="*/ 449580 h 1266825"/>
                <a:gd name="connsiteX5" fmla="*/ 8392991 w 8686800"/>
                <a:gd name="connsiteY5" fmla="*/ 507682 h 1266825"/>
                <a:gd name="connsiteX6" fmla="*/ 8413946 w 8686800"/>
                <a:gd name="connsiteY6" fmla="*/ 710565 h 1266825"/>
                <a:gd name="connsiteX7" fmla="*/ 8439664 w 8686800"/>
                <a:gd name="connsiteY7" fmla="*/ 942022 h 1266825"/>
                <a:gd name="connsiteX8" fmla="*/ 8500624 w 8686800"/>
                <a:gd name="connsiteY8" fmla="*/ 986790 h 1266825"/>
                <a:gd name="connsiteX9" fmla="*/ 8609209 w 8686800"/>
                <a:gd name="connsiteY9" fmla="*/ 976313 h 1266825"/>
                <a:gd name="connsiteX10" fmla="*/ 8660644 w 8686800"/>
                <a:gd name="connsiteY10" fmla="*/ 991552 h 1266825"/>
                <a:gd name="connsiteX11" fmla="*/ 8686361 w 8686800"/>
                <a:gd name="connsiteY11" fmla="*/ 1223010 h 1266825"/>
                <a:gd name="connsiteX12" fmla="*/ 8651119 w 8686800"/>
                <a:gd name="connsiteY12" fmla="*/ 1265873 h 1266825"/>
                <a:gd name="connsiteX13" fmla="*/ 7708144 w 8686800"/>
                <a:gd name="connsiteY13" fmla="*/ 1265873 h 1266825"/>
                <a:gd name="connsiteX14" fmla="*/ 7670044 w 8686800"/>
                <a:gd name="connsiteY14" fmla="*/ 1227773 h 1266825"/>
                <a:gd name="connsiteX15" fmla="*/ 6938524 w 8686800"/>
                <a:gd name="connsiteY15" fmla="*/ 519113 h 1266825"/>
                <a:gd name="connsiteX16" fmla="*/ 6184144 w 8686800"/>
                <a:gd name="connsiteY16" fmla="*/ 1218248 h 1266825"/>
                <a:gd name="connsiteX17" fmla="*/ 6135566 w 8686800"/>
                <a:gd name="connsiteY17" fmla="*/ 1266825 h 1266825"/>
                <a:gd name="connsiteX18" fmla="*/ 2268416 w 8686800"/>
                <a:gd name="connsiteY18" fmla="*/ 1266825 h 1266825"/>
                <a:gd name="connsiteX19" fmla="*/ 2219839 w 8686800"/>
                <a:gd name="connsiteY19" fmla="*/ 1210627 h 1266825"/>
                <a:gd name="connsiteX20" fmla="*/ 1460696 w 8686800"/>
                <a:gd name="connsiteY20" fmla="*/ 450532 h 1266825"/>
                <a:gd name="connsiteX21" fmla="*/ 732986 w 8686800"/>
                <a:gd name="connsiteY21" fmla="*/ 1128713 h 1266825"/>
                <a:gd name="connsiteX22" fmla="*/ 729176 w 8686800"/>
                <a:gd name="connsiteY22" fmla="*/ 1223963 h 1266825"/>
                <a:gd name="connsiteX23" fmla="*/ 691076 w 8686800"/>
                <a:gd name="connsiteY23" fmla="*/ 1266825 h 1266825"/>
                <a:gd name="connsiteX24" fmla="*/ 191014 w 8686800"/>
                <a:gd name="connsiteY24" fmla="*/ 1265873 h 1266825"/>
                <a:gd name="connsiteX25" fmla="*/ 38614 w 8686800"/>
                <a:gd name="connsiteY25" fmla="*/ 1266825 h 1266825"/>
                <a:gd name="connsiteX26" fmla="*/ 514 w 8686800"/>
                <a:gd name="connsiteY26" fmla="*/ 1224915 h 1266825"/>
                <a:gd name="connsiteX27" fmla="*/ 33851 w 8686800"/>
                <a:gd name="connsiteY27" fmla="*/ 783907 h 1266825"/>
                <a:gd name="connsiteX28" fmla="*/ 79571 w 8686800"/>
                <a:gd name="connsiteY28" fmla="*/ 186690 h 1266825"/>
                <a:gd name="connsiteX29" fmla="*/ 120529 w 8686800"/>
                <a:gd name="connsiteY29" fmla="*/ 168592 h 1266825"/>
                <a:gd name="connsiteX30" fmla="*/ 191966 w 8686800"/>
                <a:gd name="connsiteY30" fmla="*/ 168592 h 1266825"/>
                <a:gd name="connsiteX31" fmla="*/ 8427281 w 8686800"/>
                <a:gd name="connsiteY31" fmla="*/ 168592 h 1266825"/>
                <a:gd name="connsiteX32" fmla="*/ 8523484 w 8686800"/>
                <a:gd name="connsiteY32" fmla="*/ 151447 h 1266825"/>
                <a:gd name="connsiteX33" fmla="*/ 8536819 w 8686800"/>
                <a:gd name="connsiteY33" fmla="*/ 69532 h 1266825"/>
                <a:gd name="connsiteX34" fmla="*/ 8555869 w 8686800"/>
                <a:gd name="connsiteY34" fmla="*/ 0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86800" h="1266825">
                  <a:moveTo>
                    <a:pt x="8555869" y="0"/>
                  </a:moveTo>
                  <a:cubicBezTo>
                    <a:pt x="8568251" y="108585"/>
                    <a:pt x="8579681" y="217170"/>
                    <a:pt x="8592064" y="325755"/>
                  </a:cubicBezTo>
                  <a:cubicBezTo>
                    <a:pt x="8594921" y="354330"/>
                    <a:pt x="8597779" y="382905"/>
                    <a:pt x="8600636" y="410527"/>
                  </a:cubicBezTo>
                  <a:cubicBezTo>
                    <a:pt x="8590159" y="432435"/>
                    <a:pt x="8569204" y="437197"/>
                    <a:pt x="8549201" y="438150"/>
                  </a:cubicBezTo>
                  <a:cubicBezTo>
                    <a:pt x="8513959" y="440055"/>
                    <a:pt x="8480621" y="447675"/>
                    <a:pt x="8445379" y="449580"/>
                  </a:cubicBezTo>
                  <a:cubicBezTo>
                    <a:pt x="8396801" y="452438"/>
                    <a:pt x="8391086" y="460057"/>
                    <a:pt x="8392991" y="507682"/>
                  </a:cubicBezTo>
                  <a:cubicBezTo>
                    <a:pt x="8395849" y="575310"/>
                    <a:pt x="8406326" y="642938"/>
                    <a:pt x="8413946" y="710565"/>
                  </a:cubicBezTo>
                  <a:cubicBezTo>
                    <a:pt x="8422519" y="787717"/>
                    <a:pt x="8428234" y="864870"/>
                    <a:pt x="8439664" y="942022"/>
                  </a:cubicBezTo>
                  <a:cubicBezTo>
                    <a:pt x="8446331" y="990600"/>
                    <a:pt x="8450141" y="994410"/>
                    <a:pt x="8500624" y="986790"/>
                  </a:cubicBezTo>
                  <a:cubicBezTo>
                    <a:pt x="8536819" y="981075"/>
                    <a:pt x="8573014" y="982027"/>
                    <a:pt x="8609209" y="976313"/>
                  </a:cubicBezTo>
                  <a:cubicBezTo>
                    <a:pt x="8628259" y="973455"/>
                    <a:pt x="8647309" y="973455"/>
                    <a:pt x="8660644" y="991552"/>
                  </a:cubicBezTo>
                  <a:cubicBezTo>
                    <a:pt x="8669216" y="1068705"/>
                    <a:pt x="8676836" y="1145857"/>
                    <a:pt x="8686361" y="1223010"/>
                  </a:cubicBezTo>
                  <a:cubicBezTo>
                    <a:pt x="8690171" y="1252538"/>
                    <a:pt x="8685409" y="1265873"/>
                    <a:pt x="8651119" y="1265873"/>
                  </a:cubicBezTo>
                  <a:cubicBezTo>
                    <a:pt x="8336794" y="1264920"/>
                    <a:pt x="8022469" y="1264920"/>
                    <a:pt x="7708144" y="1265873"/>
                  </a:cubicBezTo>
                  <a:cubicBezTo>
                    <a:pt x="7678616" y="1265873"/>
                    <a:pt x="7670997" y="1255395"/>
                    <a:pt x="7670044" y="1227773"/>
                  </a:cubicBezTo>
                  <a:cubicBezTo>
                    <a:pt x="7657661" y="868680"/>
                    <a:pt x="7368102" y="526732"/>
                    <a:pt x="6938524" y="519113"/>
                  </a:cubicBezTo>
                  <a:cubicBezTo>
                    <a:pt x="6515614" y="511492"/>
                    <a:pt x="6202241" y="843915"/>
                    <a:pt x="6184144" y="1218248"/>
                  </a:cubicBezTo>
                  <a:cubicBezTo>
                    <a:pt x="6182239" y="1254442"/>
                    <a:pt x="6174619" y="1266825"/>
                    <a:pt x="6135566" y="1266825"/>
                  </a:cubicBezTo>
                  <a:cubicBezTo>
                    <a:pt x="4846834" y="1265873"/>
                    <a:pt x="3557149" y="1265873"/>
                    <a:pt x="2268416" y="1266825"/>
                  </a:cubicBezTo>
                  <a:cubicBezTo>
                    <a:pt x="2220791" y="1266825"/>
                    <a:pt x="2219839" y="1246823"/>
                    <a:pt x="2219839" y="1210627"/>
                  </a:cubicBezTo>
                  <a:cubicBezTo>
                    <a:pt x="2223649" y="783907"/>
                    <a:pt x="1883606" y="443865"/>
                    <a:pt x="1460696" y="450532"/>
                  </a:cubicBezTo>
                  <a:cubicBezTo>
                    <a:pt x="1082554" y="456247"/>
                    <a:pt x="764419" y="753427"/>
                    <a:pt x="732986" y="1128713"/>
                  </a:cubicBezTo>
                  <a:cubicBezTo>
                    <a:pt x="730129" y="1160145"/>
                    <a:pt x="723461" y="1192530"/>
                    <a:pt x="729176" y="1223963"/>
                  </a:cubicBezTo>
                  <a:cubicBezTo>
                    <a:pt x="735844" y="1258252"/>
                    <a:pt x="724414" y="1267777"/>
                    <a:pt x="691076" y="1266825"/>
                  </a:cubicBezTo>
                  <a:cubicBezTo>
                    <a:pt x="524389" y="1264920"/>
                    <a:pt x="357701" y="1265873"/>
                    <a:pt x="191014" y="1265873"/>
                  </a:cubicBezTo>
                  <a:cubicBezTo>
                    <a:pt x="140531" y="1265873"/>
                    <a:pt x="89096" y="1263967"/>
                    <a:pt x="38614" y="1266825"/>
                  </a:cubicBezTo>
                  <a:cubicBezTo>
                    <a:pt x="6229" y="1268730"/>
                    <a:pt x="-2344" y="1256348"/>
                    <a:pt x="514" y="1224915"/>
                  </a:cubicBezTo>
                  <a:cubicBezTo>
                    <a:pt x="11944" y="1078230"/>
                    <a:pt x="22421" y="930592"/>
                    <a:pt x="33851" y="783907"/>
                  </a:cubicBezTo>
                  <a:cubicBezTo>
                    <a:pt x="49091" y="584835"/>
                    <a:pt x="64331" y="385763"/>
                    <a:pt x="79571" y="186690"/>
                  </a:cubicBezTo>
                  <a:cubicBezTo>
                    <a:pt x="88144" y="168592"/>
                    <a:pt x="104336" y="169545"/>
                    <a:pt x="120529" y="168592"/>
                  </a:cubicBezTo>
                  <a:cubicBezTo>
                    <a:pt x="144341" y="167640"/>
                    <a:pt x="168154" y="168592"/>
                    <a:pt x="191966" y="168592"/>
                  </a:cubicBezTo>
                  <a:cubicBezTo>
                    <a:pt x="2937071" y="168592"/>
                    <a:pt x="5682177" y="168592"/>
                    <a:pt x="8427281" y="168592"/>
                  </a:cubicBezTo>
                  <a:cubicBezTo>
                    <a:pt x="8460619" y="168592"/>
                    <a:pt x="8493956" y="171450"/>
                    <a:pt x="8523484" y="151447"/>
                  </a:cubicBezTo>
                  <a:cubicBezTo>
                    <a:pt x="8544439" y="126682"/>
                    <a:pt x="8533961" y="97155"/>
                    <a:pt x="8536819" y="69532"/>
                  </a:cubicBezTo>
                  <a:cubicBezTo>
                    <a:pt x="8536819" y="43815"/>
                    <a:pt x="8530151" y="17145"/>
                    <a:pt x="8555869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682FCE-3105-4D8E-88A0-AC13D237BD97}"/>
                </a:ext>
              </a:extLst>
            </p:cNvPr>
            <p:cNvSpPr/>
            <p:nvPr/>
          </p:nvSpPr>
          <p:spPr>
            <a:xfrm>
              <a:off x="1173434" y="4213077"/>
              <a:ext cx="3349073" cy="333498"/>
            </a:xfrm>
            <a:custGeom>
              <a:avLst/>
              <a:gdLst>
                <a:gd name="connsiteX0" fmla="*/ 3394924 w 6791325"/>
                <a:gd name="connsiteY0" fmla="*/ 679133 h 676275"/>
                <a:gd name="connsiteX1" fmla="*/ 65936 w 6791325"/>
                <a:gd name="connsiteY1" fmla="*/ 679133 h 676275"/>
                <a:gd name="connsiteX2" fmla="*/ 1166 w 6791325"/>
                <a:gd name="connsiteY2" fmla="*/ 612458 h 676275"/>
                <a:gd name="connsiteX3" fmla="*/ 214 w 6791325"/>
                <a:gd name="connsiteY3" fmla="*/ 264795 h 676275"/>
                <a:gd name="connsiteX4" fmla="*/ 264056 w 6791325"/>
                <a:gd name="connsiteY4" fmla="*/ 0 h 676275"/>
                <a:gd name="connsiteX5" fmla="*/ 6182891 w 6791325"/>
                <a:gd name="connsiteY5" fmla="*/ 1905 h 676275"/>
                <a:gd name="connsiteX6" fmla="*/ 6559129 w 6791325"/>
                <a:gd name="connsiteY6" fmla="*/ 1905 h 676275"/>
                <a:gd name="connsiteX7" fmla="*/ 6794396 w 6791325"/>
                <a:gd name="connsiteY7" fmla="*/ 236220 h 676275"/>
                <a:gd name="connsiteX8" fmla="*/ 6796301 w 6791325"/>
                <a:gd name="connsiteY8" fmla="*/ 626745 h 676275"/>
                <a:gd name="connsiteX9" fmla="*/ 6742962 w 6791325"/>
                <a:gd name="connsiteY9" fmla="*/ 679133 h 676275"/>
                <a:gd name="connsiteX10" fmla="*/ 4014049 w 6791325"/>
                <a:gd name="connsiteY10" fmla="*/ 678180 h 676275"/>
                <a:gd name="connsiteX11" fmla="*/ 3394924 w 6791325"/>
                <a:gd name="connsiteY11" fmla="*/ 67913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91325" h="676275">
                  <a:moveTo>
                    <a:pt x="3394924" y="679133"/>
                  </a:moveTo>
                  <a:cubicBezTo>
                    <a:pt x="2285261" y="679133"/>
                    <a:pt x="1175599" y="679133"/>
                    <a:pt x="65936" y="679133"/>
                  </a:cubicBezTo>
                  <a:cubicBezTo>
                    <a:pt x="-7406" y="679133"/>
                    <a:pt x="1166" y="688658"/>
                    <a:pt x="1166" y="612458"/>
                  </a:cubicBezTo>
                  <a:cubicBezTo>
                    <a:pt x="1166" y="496253"/>
                    <a:pt x="4976" y="381000"/>
                    <a:pt x="214" y="264795"/>
                  </a:cubicBezTo>
                  <a:cubicBezTo>
                    <a:pt x="-5502" y="117158"/>
                    <a:pt x="104036" y="0"/>
                    <a:pt x="264056" y="0"/>
                  </a:cubicBezTo>
                  <a:cubicBezTo>
                    <a:pt x="2237636" y="2858"/>
                    <a:pt x="4210264" y="1905"/>
                    <a:pt x="6182891" y="1905"/>
                  </a:cubicBezTo>
                  <a:cubicBezTo>
                    <a:pt x="6308621" y="1905"/>
                    <a:pt x="6433399" y="953"/>
                    <a:pt x="6559129" y="1905"/>
                  </a:cubicBezTo>
                  <a:cubicBezTo>
                    <a:pt x="6695337" y="2858"/>
                    <a:pt x="6792491" y="100965"/>
                    <a:pt x="6794396" y="236220"/>
                  </a:cubicBezTo>
                  <a:cubicBezTo>
                    <a:pt x="6795349" y="366713"/>
                    <a:pt x="6793444" y="496253"/>
                    <a:pt x="6796301" y="626745"/>
                  </a:cubicBezTo>
                  <a:cubicBezTo>
                    <a:pt x="6797254" y="668655"/>
                    <a:pt x="6784871" y="679133"/>
                    <a:pt x="6742962" y="679133"/>
                  </a:cubicBezTo>
                  <a:cubicBezTo>
                    <a:pt x="5833324" y="678180"/>
                    <a:pt x="4923687" y="678180"/>
                    <a:pt x="4014049" y="678180"/>
                  </a:cubicBezTo>
                  <a:cubicBezTo>
                    <a:pt x="3808309" y="679133"/>
                    <a:pt x="3601616" y="679133"/>
                    <a:pt x="3394924" y="679133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9D149A-447A-49D4-8C89-82E60599E5DA}"/>
                </a:ext>
              </a:extLst>
            </p:cNvPr>
            <p:cNvSpPr/>
            <p:nvPr/>
          </p:nvSpPr>
          <p:spPr>
            <a:xfrm>
              <a:off x="426750" y="5448890"/>
              <a:ext cx="4200275" cy="108972"/>
            </a:xfrm>
            <a:custGeom>
              <a:avLst/>
              <a:gdLst>
                <a:gd name="connsiteX0" fmla="*/ 8538584 w 8534400"/>
                <a:gd name="connsiteY0" fmla="*/ 39070 h 209550"/>
                <a:gd name="connsiteX1" fmla="*/ 8535726 w 8534400"/>
                <a:gd name="connsiteY1" fmla="*/ 211473 h 209550"/>
                <a:gd name="connsiteX2" fmla="*/ 8484291 w 8534400"/>
                <a:gd name="connsiteY2" fmla="*/ 215283 h 209550"/>
                <a:gd name="connsiteX3" fmla="*/ 54666 w 8534400"/>
                <a:gd name="connsiteY3" fmla="*/ 215283 h 209550"/>
                <a:gd name="connsiteX4" fmla="*/ 3231 w 8534400"/>
                <a:gd name="connsiteY4" fmla="*/ 211473 h 209550"/>
                <a:gd name="connsiteX5" fmla="*/ 374 w 8534400"/>
                <a:gd name="connsiteY5" fmla="*/ 46690 h 209550"/>
                <a:gd name="connsiteX6" fmla="*/ 47046 w 8534400"/>
                <a:gd name="connsiteY6" fmla="*/ 970 h 209550"/>
                <a:gd name="connsiteX7" fmla="*/ 79431 w 8534400"/>
                <a:gd name="connsiteY7" fmla="*/ 18 h 209550"/>
                <a:gd name="connsiteX8" fmla="*/ 141344 w 8534400"/>
                <a:gd name="connsiteY8" fmla="*/ 970 h 209550"/>
                <a:gd name="connsiteX9" fmla="*/ 8535726 w 8534400"/>
                <a:gd name="connsiteY9" fmla="*/ 970 h 209550"/>
                <a:gd name="connsiteX10" fmla="*/ 8538584 w 8534400"/>
                <a:gd name="connsiteY10" fmla="*/ 3907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34400" h="209550">
                  <a:moveTo>
                    <a:pt x="8538584" y="39070"/>
                  </a:moveTo>
                  <a:cubicBezTo>
                    <a:pt x="8537631" y="96220"/>
                    <a:pt x="8536679" y="154323"/>
                    <a:pt x="8535726" y="211473"/>
                  </a:cubicBezTo>
                  <a:cubicBezTo>
                    <a:pt x="8519534" y="220045"/>
                    <a:pt x="8501436" y="215283"/>
                    <a:pt x="8484291" y="215283"/>
                  </a:cubicBezTo>
                  <a:cubicBezTo>
                    <a:pt x="5674417" y="215283"/>
                    <a:pt x="2864541" y="215283"/>
                    <a:pt x="54666" y="215283"/>
                  </a:cubicBezTo>
                  <a:cubicBezTo>
                    <a:pt x="37521" y="215283"/>
                    <a:pt x="19424" y="219093"/>
                    <a:pt x="3231" y="211473"/>
                  </a:cubicBezTo>
                  <a:cubicBezTo>
                    <a:pt x="2279" y="156228"/>
                    <a:pt x="4184" y="101935"/>
                    <a:pt x="374" y="46690"/>
                  </a:cubicBezTo>
                  <a:cubicBezTo>
                    <a:pt x="-2484" y="8590"/>
                    <a:pt x="10851" y="-3792"/>
                    <a:pt x="47046" y="970"/>
                  </a:cubicBezTo>
                  <a:cubicBezTo>
                    <a:pt x="57524" y="2875"/>
                    <a:pt x="68954" y="18"/>
                    <a:pt x="79431" y="18"/>
                  </a:cubicBezTo>
                  <a:cubicBezTo>
                    <a:pt x="100386" y="970"/>
                    <a:pt x="120389" y="970"/>
                    <a:pt x="141344" y="970"/>
                  </a:cubicBezTo>
                  <a:cubicBezTo>
                    <a:pt x="2939789" y="970"/>
                    <a:pt x="5737281" y="970"/>
                    <a:pt x="8535726" y="970"/>
                  </a:cubicBezTo>
                  <a:cubicBezTo>
                    <a:pt x="8535726" y="14305"/>
                    <a:pt x="8537631" y="26688"/>
                    <a:pt x="8538584" y="3907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03985C0-61D1-433B-B56E-FC54D085289F}"/>
                </a:ext>
              </a:extLst>
            </p:cNvPr>
            <p:cNvSpPr/>
            <p:nvPr/>
          </p:nvSpPr>
          <p:spPr>
            <a:xfrm>
              <a:off x="817696" y="5779569"/>
              <a:ext cx="620025" cy="620024"/>
            </a:xfrm>
            <a:custGeom>
              <a:avLst/>
              <a:gdLst>
                <a:gd name="connsiteX0" fmla="*/ 632462 w 1257300"/>
                <a:gd name="connsiteY0" fmla="*/ 1263018 h 1257300"/>
                <a:gd name="connsiteX1" fmla="*/ 2 w 1257300"/>
                <a:gd name="connsiteY1" fmla="*/ 629605 h 1257300"/>
                <a:gd name="connsiteX2" fmla="*/ 635320 w 1257300"/>
                <a:gd name="connsiteY2" fmla="*/ 2 h 1257300"/>
                <a:gd name="connsiteX3" fmla="*/ 1263970 w 1257300"/>
                <a:gd name="connsiteY3" fmla="*/ 634368 h 1257300"/>
                <a:gd name="connsiteX4" fmla="*/ 632462 w 1257300"/>
                <a:gd name="connsiteY4" fmla="*/ 1263018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632462" y="1263018"/>
                  </a:moveTo>
                  <a:cubicBezTo>
                    <a:pt x="282895" y="1263018"/>
                    <a:pt x="-950" y="979172"/>
                    <a:pt x="2" y="629605"/>
                  </a:cubicBezTo>
                  <a:cubicBezTo>
                    <a:pt x="955" y="280037"/>
                    <a:pt x="284800" y="-950"/>
                    <a:pt x="635320" y="2"/>
                  </a:cubicBezTo>
                  <a:cubicBezTo>
                    <a:pt x="985840" y="955"/>
                    <a:pt x="1264922" y="282895"/>
                    <a:pt x="1263970" y="634368"/>
                  </a:cubicBezTo>
                  <a:cubicBezTo>
                    <a:pt x="1263018" y="982983"/>
                    <a:pt x="981077" y="1263018"/>
                    <a:pt x="632462" y="126301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F9D2CE-D2A5-44C2-809B-E3E3A47B9AE2}"/>
                </a:ext>
              </a:extLst>
            </p:cNvPr>
            <p:cNvSpPr/>
            <p:nvPr/>
          </p:nvSpPr>
          <p:spPr>
            <a:xfrm>
              <a:off x="3505204" y="5779569"/>
              <a:ext cx="620025" cy="620024"/>
            </a:xfrm>
            <a:custGeom>
              <a:avLst/>
              <a:gdLst>
                <a:gd name="connsiteX0" fmla="*/ 630564 w 1257300"/>
                <a:gd name="connsiteY0" fmla="*/ 1264941 h 1257300"/>
                <a:gd name="connsiteX1" fmla="*/ 10 w 1257300"/>
                <a:gd name="connsiteY1" fmla="*/ 629624 h 1257300"/>
                <a:gd name="connsiteX2" fmla="*/ 636279 w 1257300"/>
                <a:gd name="connsiteY2" fmla="*/ 21 h 1257300"/>
                <a:gd name="connsiteX3" fmla="*/ 1263977 w 1257300"/>
                <a:gd name="connsiteY3" fmla="*/ 637244 h 1257300"/>
                <a:gd name="connsiteX4" fmla="*/ 630564 w 1257300"/>
                <a:gd name="connsiteY4" fmla="*/ 1264941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630564" y="1264941"/>
                  </a:moveTo>
                  <a:cubicBezTo>
                    <a:pt x="281949" y="1263989"/>
                    <a:pt x="-1896" y="979191"/>
                    <a:pt x="10" y="629624"/>
                  </a:cubicBezTo>
                  <a:cubicBezTo>
                    <a:pt x="962" y="281009"/>
                    <a:pt x="287664" y="-2836"/>
                    <a:pt x="636279" y="21"/>
                  </a:cubicBezTo>
                  <a:cubicBezTo>
                    <a:pt x="985847" y="2879"/>
                    <a:pt x="1265882" y="286724"/>
                    <a:pt x="1263977" y="637244"/>
                  </a:cubicBezTo>
                  <a:cubicBezTo>
                    <a:pt x="1263024" y="983954"/>
                    <a:pt x="977274" y="1265894"/>
                    <a:pt x="630564" y="126494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19DEB9-05AD-4D4F-955B-8EC4D24AEA2B}"/>
                </a:ext>
              </a:extLst>
            </p:cNvPr>
            <p:cNvSpPr/>
            <p:nvPr/>
          </p:nvSpPr>
          <p:spPr>
            <a:xfrm>
              <a:off x="885395" y="4963436"/>
              <a:ext cx="164400" cy="310013"/>
            </a:xfrm>
            <a:custGeom>
              <a:avLst/>
              <a:gdLst>
                <a:gd name="connsiteX0" fmla="*/ 195686 w 333375"/>
                <a:gd name="connsiteY0" fmla="*/ 1452 h 628650"/>
                <a:gd name="connsiteX1" fmla="*/ 309986 w 333375"/>
                <a:gd name="connsiteY1" fmla="*/ 104322 h 628650"/>
                <a:gd name="connsiteX2" fmla="*/ 337608 w 333375"/>
                <a:gd name="connsiteY2" fmla="*/ 166235 h 628650"/>
                <a:gd name="connsiteX3" fmla="*/ 337608 w 333375"/>
                <a:gd name="connsiteY3" fmla="*/ 464367 h 628650"/>
                <a:gd name="connsiteX4" fmla="*/ 302366 w 333375"/>
                <a:gd name="connsiteY4" fmla="*/ 537710 h 628650"/>
                <a:gd name="connsiteX5" fmla="*/ 129963 w 333375"/>
                <a:gd name="connsiteY5" fmla="*/ 626292 h 628650"/>
                <a:gd name="connsiteX6" fmla="*/ 423 w 333375"/>
                <a:gd name="connsiteY6" fmla="*/ 475797 h 628650"/>
                <a:gd name="connsiteX7" fmla="*/ 423 w 333375"/>
                <a:gd name="connsiteY7" fmla="*/ 172902 h 628650"/>
                <a:gd name="connsiteX8" fmla="*/ 195686 w 333375"/>
                <a:gd name="connsiteY8" fmla="*/ 1452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628650">
                  <a:moveTo>
                    <a:pt x="195686" y="1452"/>
                  </a:moveTo>
                  <a:cubicBezTo>
                    <a:pt x="250931" y="17645"/>
                    <a:pt x="286173" y="54792"/>
                    <a:pt x="309986" y="104322"/>
                  </a:cubicBezTo>
                  <a:cubicBezTo>
                    <a:pt x="333798" y="118610"/>
                    <a:pt x="337608" y="141470"/>
                    <a:pt x="337608" y="166235"/>
                  </a:cubicBezTo>
                  <a:cubicBezTo>
                    <a:pt x="339513" y="265295"/>
                    <a:pt x="338561" y="365307"/>
                    <a:pt x="337608" y="464367"/>
                  </a:cubicBezTo>
                  <a:cubicBezTo>
                    <a:pt x="337608" y="493895"/>
                    <a:pt x="330941" y="520565"/>
                    <a:pt x="302366" y="537710"/>
                  </a:cubicBezTo>
                  <a:cubicBezTo>
                    <a:pt x="252836" y="612957"/>
                    <a:pt x="199496" y="640580"/>
                    <a:pt x="129963" y="626292"/>
                  </a:cubicBezTo>
                  <a:cubicBezTo>
                    <a:pt x="59478" y="612005"/>
                    <a:pt x="14711" y="559617"/>
                    <a:pt x="423" y="475797"/>
                  </a:cubicBezTo>
                  <a:cubicBezTo>
                    <a:pt x="423" y="374832"/>
                    <a:pt x="-529" y="273867"/>
                    <a:pt x="423" y="172902"/>
                  </a:cubicBezTo>
                  <a:cubicBezTo>
                    <a:pt x="3281" y="56697"/>
                    <a:pt x="81386" y="-10930"/>
                    <a:pt x="195686" y="14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59B39C-1571-4EBD-9A09-4AEA4D808C0D}"/>
                </a:ext>
              </a:extLst>
            </p:cNvPr>
            <p:cNvSpPr/>
            <p:nvPr/>
          </p:nvSpPr>
          <p:spPr>
            <a:xfrm>
              <a:off x="4519980" y="5670476"/>
              <a:ext cx="164400" cy="295921"/>
            </a:xfrm>
            <a:custGeom>
              <a:avLst/>
              <a:gdLst>
                <a:gd name="connsiteX0" fmla="*/ 292995 w 333375"/>
                <a:gd name="connsiteY0" fmla="*/ 582239 h 600075"/>
                <a:gd name="connsiteX1" fmla="*/ 94875 w 333375"/>
                <a:gd name="connsiteY1" fmla="*/ 601289 h 600075"/>
                <a:gd name="connsiteX2" fmla="*/ 53917 w 333375"/>
                <a:gd name="connsiteY2" fmla="*/ 566999 h 600075"/>
                <a:gd name="connsiteX3" fmla="*/ 577 w 333375"/>
                <a:gd name="connsiteY3" fmla="*/ 57411 h 600075"/>
                <a:gd name="connsiteX4" fmla="*/ 26295 w 333375"/>
                <a:gd name="connsiteY4" fmla="*/ 25979 h 600075"/>
                <a:gd name="connsiteX5" fmla="*/ 232988 w 333375"/>
                <a:gd name="connsiteY5" fmla="*/ 1214 h 600075"/>
                <a:gd name="connsiteX6" fmla="*/ 285375 w 333375"/>
                <a:gd name="connsiteY6" fmla="*/ 47886 h 600075"/>
                <a:gd name="connsiteX7" fmla="*/ 338715 w 333375"/>
                <a:gd name="connsiteY7" fmla="*/ 537471 h 600075"/>
                <a:gd name="connsiteX8" fmla="*/ 292995 w 333375"/>
                <a:gd name="connsiteY8" fmla="*/ 582239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600075">
                  <a:moveTo>
                    <a:pt x="292995" y="582239"/>
                  </a:moveTo>
                  <a:cubicBezTo>
                    <a:pt x="227272" y="587954"/>
                    <a:pt x="160597" y="593669"/>
                    <a:pt x="94875" y="601289"/>
                  </a:cubicBezTo>
                  <a:cubicBezTo>
                    <a:pt x="65347" y="605099"/>
                    <a:pt x="56775" y="595574"/>
                    <a:pt x="53917" y="566999"/>
                  </a:cubicBezTo>
                  <a:cubicBezTo>
                    <a:pt x="37725" y="397454"/>
                    <a:pt x="19627" y="226956"/>
                    <a:pt x="577" y="57411"/>
                  </a:cubicBezTo>
                  <a:cubicBezTo>
                    <a:pt x="-2280" y="32646"/>
                    <a:pt x="5340" y="27884"/>
                    <a:pt x="26295" y="25979"/>
                  </a:cubicBezTo>
                  <a:cubicBezTo>
                    <a:pt x="95827" y="18359"/>
                    <a:pt x="164408" y="9786"/>
                    <a:pt x="232988" y="1214"/>
                  </a:cubicBezTo>
                  <a:cubicBezTo>
                    <a:pt x="270135" y="-4501"/>
                    <a:pt x="281565" y="9786"/>
                    <a:pt x="285375" y="47886"/>
                  </a:cubicBezTo>
                  <a:cubicBezTo>
                    <a:pt x="300615" y="211716"/>
                    <a:pt x="317760" y="374594"/>
                    <a:pt x="338715" y="537471"/>
                  </a:cubicBezTo>
                  <a:cubicBezTo>
                    <a:pt x="345383" y="581286"/>
                    <a:pt x="316808" y="575571"/>
                    <a:pt x="292995" y="5822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809EDD-DB7B-41B7-B0E1-1DD8302E22F5}"/>
                </a:ext>
              </a:extLst>
            </p:cNvPr>
            <p:cNvSpPr/>
            <p:nvPr/>
          </p:nvSpPr>
          <p:spPr>
            <a:xfrm>
              <a:off x="1034974" y="4686200"/>
              <a:ext cx="549567" cy="540173"/>
            </a:xfrm>
            <a:custGeom>
              <a:avLst/>
              <a:gdLst>
                <a:gd name="connsiteX0" fmla="*/ 0 w 1114425"/>
                <a:gd name="connsiteY0" fmla="*/ 1099894 h 1095375"/>
                <a:gd name="connsiteX1" fmla="*/ 16192 w 1114425"/>
                <a:gd name="connsiteY1" fmla="*/ 993214 h 1095375"/>
                <a:gd name="connsiteX2" fmla="*/ 6667 w 1114425"/>
                <a:gd name="connsiteY2" fmla="*/ 667459 h 1095375"/>
                <a:gd name="connsiteX3" fmla="*/ 269558 w 1114425"/>
                <a:gd name="connsiteY3" fmla="*/ 135012 h 1095375"/>
                <a:gd name="connsiteX4" fmla="*/ 479108 w 1114425"/>
                <a:gd name="connsiteY4" fmla="*/ 709 h 1095375"/>
                <a:gd name="connsiteX5" fmla="*/ 1073468 w 1114425"/>
                <a:gd name="connsiteY5" fmla="*/ 2614 h 1095375"/>
                <a:gd name="connsiteX6" fmla="*/ 1122998 w 1114425"/>
                <a:gd name="connsiteY6" fmla="*/ 54049 h 1095375"/>
                <a:gd name="connsiteX7" fmla="*/ 1122998 w 1114425"/>
                <a:gd name="connsiteY7" fmla="*/ 1048459 h 1095375"/>
                <a:gd name="connsiteX8" fmla="*/ 1069658 w 1114425"/>
                <a:gd name="connsiteY8" fmla="*/ 1101799 h 1095375"/>
                <a:gd name="connsiteX9" fmla="*/ 0 w 1114425"/>
                <a:gd name="connsiteY9" fmla="*/ 1099894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4425" h="1095375">
                  <a:moveTo>
                    <a:pt x="0" y="1099894"/>
                  </a:moveTo>
                  <a:cubicBezTo>
                    <a:pt x="13335" y="1065604"/>
                    <a:pt x="18097" y="1029409"/>
                    <a:pt x="16192" y="993214"/>
                  </a:cubicBezTo>
                  <a:cubicBezTo>
                    <a:pt x="11430" y="884629"/>
                    <a:pt x="26670" y="775092"/>
                    <a:pt x="6667" y="667459"/>
                  </a:cubicBezTo>
                  <a:cubicBezTo>
                    <a:pt x="95250" y="490294"/>
                    <a:pt x="191453" y="316939"/>
                    <a:pt x="269558" y="135012"/>
                  </a:cubicBezTo>
                  <a:cubicBezTo>
                    <a:pt x="313372" y="34047"/>
                    <a:pt x="365760" y="-5958"/>
                    <a:pt x="479108" y="709"/>
                  </a:cubicBezTo>
                  <a:cubicBezTo>
                    <a:pt x="676275" y="12139"/>
                    <a:pt x="875347" y="5472"/>
                    <a:pt x="1073468" y="2614"/>
                  </a:cubicBezTo>
                  <a:cubicBezTo>
                    <a:pt x="1113473" y="2614"/>
                    <a:pt x="1123950" y="14997"/>
                    <a:pt x="1122998" y="54049"/>
                  </a:cubicBezTo>
                  <a:cubicBezTo>
                    <a:pt x="1122045" y="385519"/>
                    <a:pt x="1121093" y="716989"/>
                    <a:pt x="1122998" y="1048459"/>
                  </a:cubicBezTo>
                  <a:cubicBezTo>
                    <a:pt x="1122998" y="1090369"/>
                    <a:pt x="1112520" y="1101799"/>
                    <a:pt x="1069658" y="1101799"/>
                  </a:cubicBezTo>
                  <a:cubicBezTo>
                    <a:pt x="713422" y="1099894"/>
                    <a:pt x="357188" y="1100847"/>
                    <a:pt x="0" y="109989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6EFE4C6-1735-4FCB-9451-3DE02AF6A51F}"/>
                </a:ext>
              </a:extLst>
            </p:cNvPr>
            <p:cNvSpPr/>
            <p:nvPr/>
          </p:nvSpPr>
          <p:spPr>
            <a:xfrm>
              <a:off x="1943677" y="4837766"/>
              <a:ext cx="492339" cy="509327"/>
            </a:xfrm>
            <a:custGeom>
              <a:avLst/>
              <a:gdLst>
                <a:gd name="connsiteX0" fmla="*/ 248205 w 492339"/>
                <a:gd name="connsiteY0" fmla="*/ 384730 h 509327"/>
                <a:gd name="connsiteX1" fmla="*/ 240221 w 492339"/>
                <a:gd name="connsiteY1" fmla="*/ 391776 h 509327"/>
                <a:gd name="connsiteX2" fmla="*/ 246326 w 492339"/>
                <a:gd name="connsiteY2" fmla="*/ 468340 h 509327"/>
                <a:gd name="connsiteX3" fmla="*/ 254312 w 492339"/>
                <a:gd name="connsiteY3" fmla="*/ 394125 h 509327"/>
                <a:gd name="connsiteX4" fmla="*/ 248205 w 492339"/>
                <a:gd name="connsiteY4" fmla="*/ 384730 h 509327"/>
                <a:gd name="connsiteX5" fmla="*/ 250086 w 492339"/>
                <a:gd name="connsiteY5" fmla="*/ 282330 h 509327"/>
                <a:gd name="connsiteX6" fmla="*/ 250085 w 492339"/>
                <a:gd name="connsiteY6" fmla="*/ 282332 h 509327"/>
                <a:gd name="connsiteX7" fmla="*/ 250085 w 492339"/>
                <a:gd name="connsiteY7" fmla="*/ 282331 h 509327"/>
                <a:gd name="connsiteX8" fmla="*/ 241924 w 492339"/>
                <a:gd name="connsiteY8" fmla="*/ 43129 h 509327"/>
                <a:gd name="connsiteX9" fmla="*/ 231296 w 492339"/>
                <a:gd name="connsiteY9" fmla="*/ 54050 h 509327"/>
                <a:gd name="connsiteX10" fmla="*/ 232236 w 492339"/>
                <a:gd name="connsiteY10" fmla="*/ 78945 h 509327"/>
                <a:gd name="connsiteX11" fmla="*/ 225190 w 492339"/>
                <a:gd name="connsiteY11" fmla="*/ 90218 h 509327"/>
                <a:gd name="connsiteX12" fmla="*/ 203987 w 492339"/>
                <a:gd name="connsiteY12" fmla="*/ 108757 h 509327"/>
                <a:gd name="connsiteX13" fmla="*/ 225191 w 492339"/>
                <a:gd name="connsiteY13" fmla="*/ 190267 h 509327"/>
                <a:gd name="connsiteX14" fmla="*/ 219554 w 492339"/>
                <a:gd name="connsiteY14" fmla="*/ 149403 h 509327"/>
                <a:gd name="connsiteX15" fmla="*/ 236464 w 492339"/>
                <a:gd name="connsiteY15" fmla="*/ 118871 h 509327"/>
                <a:gd name="connsiteX16" fmla="*/ 245367 w 492339"/>
                <a:gd name="connsiteY16" fmla="*/ 113716 h 509327"/>
                <a:gd name="connsiteX17" fmla="*/ 235993 w 492339"/>
                <a:gd name="connsiteY17" fmla="*/ 119340 h 509327"/>
                <a:gd name="connsiteX18" fmla="*/ 232705 w 492339"/>
                <a:gd name="connsiteY18" fmla="*/ 234890 h 509327"/>
                <a:gd name="connsiteX19" fmla="*/ 220492 w 492339"/>
                <a:gd name="connsiteY19" fmla="*/ 272467 h 509327"/>
                <a:gd name="connsiteX20" fmla="*/ 222841 w 492339"/>
                <a:gd name="connsiteY20" fmla="*/ 303468 h 509327"/>
                <a:gd name="connsiteX21" fmla="*/ 238812 w 492339"/>
                <a:gd name="connsiteY21" fmla="*/ 293605 h 509327"/>
                <a:gd name="connsiteX22" fmla="*/ 239189 w 492339"/>
                <a:gd name="connsiteY22" fmla="*/ 293551 h 509327"/>
                <a:gd name="connsiteX23" fmla="*/ 236463 w 492339"/>
                <a:gd name="connsiteY23" fmla="*/ 305817 h 509327"/>
                <a:gd name="connsiteX24" fmla="*/ 223781 w 492339"/>
                <a:gd name="connsiteY24" fmla="*/ 384260 h 509327"/>
                <a:gd name="connsiteX25" fmla="*/ 229887 w 492339"/>
                <a:gd name="connsiteY25" fmla="*/ 409625 h 509327"/>
                <a:gd name="connsiteX26" fmla="*/ 240691 w 492339"/>
                <a:gd name="connsiteY26" fmla="*/ 390836 h 509327"/>
                <a:gd name="connsiteX27" fmla="*/ 248676 w 492339"/>
                <a:gd name="connsiteY27" fmla="*/ 383790 h 509327"/>
                <a:gd name="connsiteX28" fmla="*/ 261828 w 492339"/>
                <a:gd name="connsiteY28" fmla="*/ 368289 h 509327"/>
                <a:gd name="connsiteX29" fmla="*/ 265116 w 492339"/>
                <a:gd name="connsiteY29" fmla="*/ 316621 h 509327"/>
                <a:gd name="connsiteX30" fmla="*/ 254313 w 492339"/>
                <a:gd name="connsiteY30" fmla="*/ 343864 h 509327"/>
                <a:gd name="connsiteX31" fmla="*/ 256822 w 492339"/>
                <a:gd name="connsiteY31" fmla="*/ 297494 h 509327"/>
                <a:gd name="connsiteX32" fmla="*/ 250578 w 492339"/>
                <a:gd name="connsiteY32" fmla="*/ 281920 h 509327"/>
                <a:gd name="connsiteX33" fmla="*/ 269813 w 492339"/>
                <a:gd name="connsiteY33" fmla="*/ 265891 h 509327"/>
                <a:gd name="connsiteX34" fmla="*/ 266995 w 492339"/>
                <a:gd name="connsiteY34" fmla="*/ 193555 h 509327"/>
                <a:gd name="connsiteX35" fmla="*/ 259479 w 492339"/>
                <a:gd name="connsiteY35" fmla="*/ 230193 h 509327"/>
                <a:gd name="connsiteX36" fmla="*/ 259949 w 492339"/>
                <a:gd name="connsiteY36" fmla="*/ 121689 h 509327"/>
                <a:gd name="connsiteX37" fmla="*/ 255310 w 492339"/>
                <a:gd name="connsiteY37" fmla="*/ 112060 h 509327"/>
                <a:gd name="connsiteX38" fmla="*/ 245388 w 492339"/>
                <a:gd name="connsiteY38" fmla="*/ 113704 h 509327"/>
                <a:gd name="connsiteX39" fmla="*/ 252141 w 492339"/>
                <a:gd name="connsiteY39" fmla="*/ 105426 h 509327"/>
                <a:gd name="connsiteX40" fmla="*/ 248677 w 492339"/>
                <a:gd name="connsiteY40" fmla="*/ 95385 h 509327"/>
                <a:gd name="connsiteX41" fmla="*/ 248676 w 492339"/>
                <a:gd name="connsiteY41" fmla="*/ 95385 h 509327"/>
                <a:gd name="connsiteX42" fmla="*/ 261886 w 492339"/>
                <a:gd name="connsiteY42" fmla="*/ 72075 h 509327"/>
                <a:gd name="connsiteX43" fmla="*/ 257131 w 492339"/>
                <a:gd name="connsiteY43" fmla="*/ 47004 h 509327"/>
                <a:gd name="connsiteX44" fmla="*/ 241924 w 492339"/>
                <a:gd name="connsiteY44" fmla="*/ 43129 h 509327"/>
                <a:gd name="connsiteX45" fmla="*/ 217029 w 492339"/>
                <a:gd name="connsiteY45" fmla="*/ 92 h 509327"/>
                <a:gd name="connsiteX46" fmla="*/ 250555 w 492339"/>
                <a:gd name="connsiteY46" fmla="*/ 1912 h 509327"/>
                <a:gd name="connsiteX47" fmla="*/ 278738 w 492339"/>
                <a:gd name="connsiteY47" fmla="*/ 1442 h 509327"/>
                <a:gd name="connsiteX48" fmla="*/ 303633 w 492339"/>
                <a:gd name="connsiteY48" fmla="*/ 24928 h 509327"/>
                <a:gd name="connsiteX49" fmla="*/ 303163 w 492339"/>
                <a:gd name="connsiteY49" fmla="*/ 151282 h 509327"/>
                <a:gd name="connsiteX50" fmla="*/ 393819 w 492339"/>
                <a:gd name="connsiteY50" fmla="*/ 99613 h 509327"/>
                <a:gd name="connsiteX51" fmla="*/ 460988 w 492339"/>
                <a:gd name="connsiteY51" fmla="*/ 117932 h 509327"/>
                <a:gd name="connsiteX52" fmla="*/ 490580 w 492339"/>
                <a:gd name="connsiteY52" fmla="*/ 178055 h 509327"/>
                <a:gd name="connsiteX53" fmla="*/ 435623 w 492339"/>
                <a:gd name="connsiteY53" fmla="*/ 214693 h 509327"/>
                <a:gd name="connsiteX54" fmla="*/ 367045 w 492339"/>
                <a:gd name="connsiteY54" fmla="*/ 255559 h 509327"/>
                <a:gd name="connsiteX55" fmla="*/ 478837 w 492339"/>
                <a:gd name="connsiteY55" fmla="*/ 318970 h 509327"/>
                <a:gd name="connsiteX56" fmla="*/ 487292 w 492339"/>
                <a:gd name="connsiteY56" fmla="*/ 346683 h 509327"/>
                <a:gd name="connsiteX57" fmla="*/ 449715 w 492339"/>
                <a:gd name="connsiteY57" fmla="*/ 411504 h 509327"/>
                <a:gd name="connsiteX58" fmla="*/ 415426 w 492339"/>
                <a:gd name="connsiteY58" fmla="*/ 421368 h 509327"/>
                <a:gd name="connsiteX59" fmla="*/ 307391 w 492339"/>
                <a:gd name="connsiteY59" fmla="*/ 357017 h 509327"/>
                <a:gd name="connsiteX60" fmla="*/ 307860 w 492339"/>
                <a:gd name="connsiteY60" fmla="*/ 487598 h 509327"/>
                <a:gd name="connsiteX61" fmla="*/ 285784 w 492339"/>
                <a:gd name="connsiteY61" fmla="*/ 509205 h 509327"/>
                <a:gd name="connsiteX62" fmla="*/ 208280 w 492339"/>
                <a:gd name="connsiteY62" fmla="*/ 509205 h 509327"/>
                <a:gd name="connsiteX63" fmla="*/ 185734 w 492339"/>
                <a:gd name="connsiteY63" fmla="*/ 487598 h 509327"/>
                <a:gd name="connsiteX64" fmla="*/ 185734 w 492339"/>
                <a:gd name="connsiteY64" fmla="*/ 357017 h 509327"/>
                <a:gd name="connsiteX65" fmla="*/ 75351 w 492339"/>
                <a:gd name="connsiteY65" fmla="*/ 422307 h 509327"/>
                <a:gd name="connsiteX66" fmla="*/ 43880 w 492339"/>
                <a:gd name="connsiteY66" fmla="*/ 413383 h 509327"/>
                <a:gd name="connsiteX67" fmla="*/ 6302 w 492339"/>
                <a:gd name="connsiteY67" fmla="*/ 348562 h 509327"/>
                <a:gd name="connsiteX68" fmla="*/ 13348 w 492339"/>
                <a:gd name="connsiteY68" fmla="*/ 318970 h 509327"/>
                <a:gd name="connsiteX69" fmla="*/ 125141 w 492339"/>
                <a:gd name="connsiteY69" fmla="*/ 256028 h 509327"/>
                <a:gd name="connsiteX70" fmla="*/ 27909 w 492339"/>
                <a:gd name="connsiteY70" fmla="*/ 198253 h 509327"/>
                <a:gd name="connsiteX71" fmla="*/ 14757 w 492339"/>
                <a:gd name="connsiteY71" fmla="*/ 146585 h 509327"/>
                <a:gd name="connsiteX72" fmla="*/ 47637 w 492339"/>
                <a:gd name="connsiteY72" fmla="*/ 89749 h 509327"/>
                <a:gd name="connsiteX73" fmla="*/ 70654 w 492339"/>
                <a:gd name="connsiteY73" fmla="*/ 83643 h 509327"/>
                <a:gd name="connsiteX74" fmla="*/ 185265 w 492339"/>
                <a:gd name="connsiteY74" fmla="*/ 151282 h 509327"/>
                <a:gd name="connsiteX75" fmla="*/ 185265 w 492339"/>
                <a:gd name="connsiteY75" fmla="*/ 66263 h 509327"/>
                <a:gd name="connsiteX76" fmla="*/ 189492 w 492339"/>
                <a:gd name="connsiteY76" fmla="*/ 5670 h 509327"/>
                <a:gd name="connsiteX77" fmla="*/ 217029 w 492339"/>
                <a:gd name="connsiteY77" fmla="*/ 92 h 50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92339" h="509327">
                  <a:moveTo>
                    <a:pt x="248205" y="384730"/>
                  </a:moveTo>
                  <a:cubicBezTo>
                    <a:pt x="245857" y="387079"/>
                    <a:pt x="243039" y="389427"/>
                    <a:pt x="240221" y="391776"/>
                  </a:cubicBezTo>
                  <a:cubicBezTo>
                    <a:pt x="237402" y="417610"/>
                    <a:pt x="235053" y="443445"/>
                    <a:pt x="246326" y="468340"/>
                  </a:cubicBezTo>
                  <a:cubicBezTo>
                    <a:pt x="251023" y="443445"/>
                    <a:pt x="252902" y="418550"/>
                    <a:pt x="254312" y="394125"/>
                  </a:cubicBezTo>
                  <a:cubicBezTo>
                    <a:pt x="254312" y="389897"/>
                    <a:pt x="255720" y="384730"/>
                    <a:pt x="248205" y="384730"/>
                  </a:cubicBezTo>
                  <a:close/>
                  <a:moveTo>
                    <a:pt x="250086" y="282330"/>
                  </a:moveTo>
                  <a:lnTo>
                    <a:pt x="250085" y="282332"/>
                  </a:lnTo>
                  <a:lnTo>
                    <a:pt x="250085" y="282331"/>
                  </a:lnTo>
                  <a:close/>
                  <a:moveTo>
                    <a:pt x="241924" y="43129"/>
                  </a:moveTo>
                  <a:cubicBezTo>
                    <a:pt x="236815" y="44421"/>
                    <a:pt x="232471" y="48179"/>
                    <a:pt x="231296" y="54050"/>
                  </a:cubicBezTo>
                  <a:cubicBezTo>
                    <a:pt x="229887" y="62035"/>
                    <a:pt x="228008" y="73309"/>
                    <a:pt x="232236" y="78945"/>
                  </a:cubicBezTo>
                  <a:cubicBezTo>
                    <a:pt x="240221" y="91158"/>
                    <a:pt x="225190" y="85521"/>
                    <a:pt x="225190" y="90218"/>
                  </a:cubicBezTo>
                  <a:lnTo>
                    <a:pt x="203987" y="108757"/>
                  </a:lnTo>
                  <a:cubicBezTo>
                    <a:pt x="189785" y="131964"/>
                    <a:pt x="196655" y="166664"/>
                    <a:pt x="225191" y="190267"/>
                  </a:cubicBezTo>
                  <a:cubicBezTo>
                    <a:pt x="227539" y="175237"/>
                    <a:pt x="226599" y="162085"/>
                    <a:pt x="219554" y="149403"/>
                  </a:cubicBezTo>
                  <a:cubicBezTo>
                    <a:pt x="208750" y="130144"/>
                    <a:pt x="215326" y="120280"/>
                    <a:pt x="236464" y="118871"/>
                  </a:cubicBezTo>
                  <a:lnTo>
                    <a:pt x="245367" y="113716"/>
                  </a:lnTo>
                  <a:lnTo>
                    <a:pt x="235993" y="119340"/>
                  </a:lnTo>
                  <a:cubicBezTo>
                    <a:pt x="226599" y="157387"/>
                    <a:pt x="231296" y="196373"/>
                    <a:pt x="232705" y="234890"/>
                  </a:cubicBezTo>
                  <a:cubicBezTo>
                    <a:pt x="233175" y="250860"/>
                    <a:pt x="233645" y="261194"/>
                    <a:pt x="220492" y="272467"/>
                  </a:cubicBezTo>
                  <a:cubicBezTo>
                    <a:pt x="210629" y="280922"/>
                    <a:pt x="213447" y="295483"/>
                    <a:pt x="222841" y="303468"/>
                  </a:cubicBezTo>
                  <a:cubicBezTo>
                    <a:pt x="232236" y="311454"/>
                    <a:pt x="232705" y="295953"/>
                    <a:pt x="238812" y="293605"/>
                  </a:cubicBezTo>
                  <a:lnTo>
                    <a:pt x="239189" y="293551"/>
                  </a:lnTo>
                  <a:lnTo>
                    <a:pt x="236463" y="305817"/>
                  </a:lnTo>
                  <a:cubicBezTo>
                    <a:pt x="232236" y="332121"/>
                    <a:pt x="245857" y="360304"/>
                    <a:pt x="223781" y="384260"/>
                  </a:cubicBezTo>
                  <a:cubicBezTo>
                    <a:pt x="218144" y="390367"/>
                    <a:pt x="222841" y="401170"/>
                    <a:pt x="229887" y="409625"/>
                  </a:cubicBezTo>
                  <a:cubicBezTo>
                    <a:pt x="234114" y="402109"/>
                    <a:pt x="237402" y="396473"/>
                    <a:pt x="240691" y="390836"/>
                  </a:cubicBezTo>
                  <a:cubicBezTo>
                    <a:pt x="244918" y="390836"/>
                    <a:pt x="248676" y="389427"/>
                    <a:pt x="248676" y="383790"/>
                  </a:cubicBezTo>
                  <a:cubicBezTo>
                    <a:pt x="249616" y="375805"/>
                    <a:pt x="257131" y="373456"/>
                    <a:pt x="261828" y="368289"/>
                  </a:cubicBezTo>
                  <a:cubicBezTo>
                    <a:pt x="276389" y="351849"/>
                    <a:pt x="277799" y="336818"/>
                    <a:pt x="265116" y="316621"/>
                  </a:cubicBezTo>
                  <a:cubicBezTo>
                    <a:pt x="258540" y="325545"/>
                    <a:pt x="261828" y="338228"/>
                    <a:pt x="254313" y="343864"/>
                  </a:cubicBezTo>
                  <a:cubicBezTo>
                    <a:pt x="252904" y="329068"/>
                    <a:pt x="259421" y="313215"/>
                    <a:pt x="256822" y="297494"/>
                  </a:cubicBezTo>
                  <a:lnTo>
                    <a:pt x="250578" y="281920"/>
                  </a:lnTo>
                  <a:lnTo>
                    <a:pt x="269813" y="265891"/>
                  </a:lnTo>
                  <a:cubicBezTo>
                    <a:pt x="293768" y="244284"/>
                    <a:pt x="292829" y="216571"/>
                    <a:pt x="266995" y="193555"/>
                  </a:cubicBezTo>
                  <a:cubicBezTo>
                    <a:pt x="263706" y="206707"/>
                    <a:pt x="268873" y="221738"/>
                    <a:pt x="259479" y="230193"/>
                  </a:cubicBezTo>
                  <a:cubicBezTo>
                    <a:pt x="259479" y="194964"/>
                    <a:pt x="259009" y="158327"/>
                    <a:pt x="259949" y="121689"/>
                  </a:cubicBezTo>
                  <a:cubicBezTo>
                    <a:pt x="260184" y="114408"/>
                    <a:pt x="258187" y="112295"/>
                    <a:pt x="255310" y="112060"/>
                  </a:cubicBezTo>
                  <a:lnTo>
                    <a:pt x="245388" y="113704"/>
                  </a:lnTo>
                  <a:lnTo>
                    <a:pt x="252141" y="105426"/>
                  </a:lnTo>
                  <a:cubicBezTo>
                    <a:pt x="253726" y="102549"/>
                    <a:pt x="253609" y="99378"/>
                    <a:pt x="248677" y="95385"/>
                  </a:cubicBezTo>
                  <a:lnTo>
                    <a:pt x="248676" y="95385"/>
                  </a:lnTo>
                  <a:lnTo>
                    <a:pt x="261886" y="72075"/>
                  </a:lnTo>
                  <a:cubicBezTo>
                    <a:pt x="263589" y="62153"/>
                    <a:pt x="262298" y="51936"/>
                    <a:pt x="257131" y="47004"/>
                  </a:cubicBezTo>
                  <a:cubicBezTo>
                    <a:pt x="252903" y="43012"/>
                    <a:pt x="247032" y="41837"/>
                    <a:pt x="241924" y="43129"/>
                  </a:cubicBezTo>
                  <a:close/>
                  <a:moveTo>
                    <a:pt x="217029" y="92"/>
                  </a:moveTo>
                  <a:cubicBezTo>
                    <a:pt x="228126" y="503"/>
                    <a:pt x="240221" y="2147"/>
                    <a:pt x="250555" y="1912"/>
                  </a:cubicBezTo>
                  <a:cubicBezTo>
                    <a:pt x="259949" y="1912"/>
                    <a:pt x="269344" y="2852"/>
                    <a:pt x="278738" y="1442"/>
                  </a:cubicBezTo>
                  <a:cubicBezTo>
                    <a:pt x="297527" y="-907"/>
                    <a:pt x="304573" y="4260"/>
                    <a:pt x="303633" y="24928"/>
                  </a:cubicBezTo>
                  <a:cubicBezTo>
                    <a:pt x="301754" y="65324"/>
                    <a:pt x="303163" y="106189"/>
                    <a:pt x="303163" y="151282"/>
                  </a:cubicBezTo>
                  <a:cubicBezTo>
                    <a:pt x="335104" y="132963"/>
                    <a:pt x="364696" y="116523"/>
                    <a:pt x="393819" y="99613"/>
                  </a:cubicBezTo>
                  <a:cubicBezTo>
                    <a:pt x="436093" y="75188"/>
                    <a:pt x="436563" y="74718"/>
                    <a:pt x="460988" y="117932"/>
                  </a:cubicBezTo>
                  <a:cubicBezTo>
                    <a:pt x="472261" y="138130"/>
                    <a:pt x="496686" y="159267"/>
                    <a:pt x="490580" y="178055"/>
                  </a:cubicBezTo>
                  <a:cubicBezTo>
                    <a:pt x="484944" y="194496"/>
                    <a:pt x="454882" y="202950"/>
                    <a:pt x="435623" y="214693"/>
                  </a:cubicBezTo>
                  <a:cubicBezTo>
                    <a:pt x="413547" y="227845"/>
                    <a:pt x="391940" y="240997"/>
                    <a:pt x="367045" y="255559"/>
                  </a:cubicBezTo>
                  <a:cubicBezTo>
                    <a:pt x="406031" y="277635"/>
                    <a:pt x="441730" y="299242"/>
                    <a:pt x="478837" y="318970"/>
                  </a:cubicBezTo>
                  <a:cubicBezTo>
                    <a:pt x="492459" y="326485"/>
                    <a:pt x="496686" y="332122"/>
                    <a:pt x="487292" y="346683"/>
                  </a:cubicBezTo>
                  <a:cubicBezTo>
                    <a:pt x="473201" y="367351"/>
                    <a:pt x="460518" y="388958"/>
                    <a:pt x="449715" y="411504"/>
                  </a:cubicBezTo>
                  <a:cubicBezTo>
                    <a:pt x="441260" y="429353"/>
                    <a:pt x="433744" y="433581"/>
                    <a:pt x="415426" y="421368"/>
                  </a:cubicBezTo>
                  <a:cubicBezTo>
                    <a:pt x="381606" y="398822"/>
                    <a:pt x="345908" y="380033"/>
                    <a:pt x="307391" y="357017"/>
                  </a:cubicBezTo>
                  <a:cubicBezTo>
                    <a:pt x="307391" y="403049"/>
                    <a:pt x="306451" y="445324"/>
                    <a:pt x="307860" y="487598"/>
                  </a:cubicBezTo>
                  <a:cubicBezTo>
                    <a:pt x="308330" y="505917"/>
                    <a:pt x="302694" y="510145"/>
                    <a:pt x="285784" y="509205"/>
                  </a:cubicBezTo>
                  <a:cubicBezTo>
                    <a:pt x="259949" y="507796"/>
                    <a:pt x="234115" y="507796"/>
                    <a:pt x="208280" y="509205"/>
                  </a:cubicBezTo>
                  <a:cubicBezTo>
                    <a:pt x="190901" y="510145"/>
                    <a:pt x="185265" y="505917"/>
                    <a:pt x="185734" y="487598"/>
                  </a:cubicBezTo>
                  <a:cubicBezTo>
                    <a:pt x="186674" y="445324"/>
                    <a:pt x="185734" y="403049"/>
                    <a:pt x="185734" y="357017"/>
                  </a:cubicBezTo>
                  <a:cubicBezTo>
                    <a:pt x="146278" y="380033"/>
                    <a:pt x="110110" y="399761"/>
                    <a:pt x="75351" y="422307"/>
                  </a:cubicBezTo>
                  <a:cubicBezTo>
                    <a:pt x="58441" y="433111"/>
                    <a:pt x="51865" y="428414"/>
                    <a:pt x="43880" y="413383"/>
                  </a:cubicBezTo>
                  <a:cubicBezTo>
                    <a:pt x="32137" y="391306"/>
                    <a:pt x="19454" y="369699"/>
                    <a:pt x="6302" y="348562"/>
                  </a:cubicBezTo>
                  <a:cubicBezTo>
                    <a:pt x="-2622" y="334940"/>
                    <a:pt x="-3562" y="327895"/>
                    <a:pt x="13348" y="318970"/>
                  </a:cubicBezTo>
                  <a:cubicBezTo>
                    <a:pt x="49986" y="300181"/>
                    <a:pt x="85685" y="278574"/>
                    <a:pt x="125141" y="256028"/>
                  </a:cubicBezTo>
                  <a:cubicBezTo>
                    <a:pt x="91321" y="235831"/>
                    <a:pt x="59850" y="217042"/>
                    <a:pt x="27909" y="198253"/>
                  </a:cubicBezTo>
                  <a:cubicBezTo>
                    <a:pt x="-4031" y="178995"/>
                    <a:pt x="-4031" y="178995"/>
                    <a:pt x="14757" y="146585"/>
                  </a:cubicBezTo>
                  <a:cubicBezTo>
                    <a:pt x="25561" y="127796"/>
                    <a:pt x="37304" y="109007"/>
                    <a:pt x="47637" y="89749"/>
                  </a:cubicBezTo>
                  <a:cubicBezTo>
                    <a:pt x="53744" y="78006"/>
                    <a:pt x="58911" y="76597"/>
                    <a:pt x="70654" y="83643"/>
                  </a:cubicBezTo>
                  <a:cubicBezTo>
                    <a:pt x="107292" y="106189"/>
                    <a:pt x="144399" y="127326"/>
                    <a:pt x="185265" y="151282"/>
                  </a:cubicBezTo>
                  <a:cubicBezTo>
                    <a:pt x="185265" y="120281"/>
                    <a:pt x="184795" y="93506"/>
                    <a:pt x="185265" y="66263"/>
                  </a:cubicBezTo>
                  <a:cubicBezTo>
                    <a:pt x="185734" y="45595"/>
                    <a:pt x="175870" y="16943"/>
                    <a:pt x="189492" y="5670"/>
                  </a:cubicBezTo>
                  <a:cubicBezTo>
                    <a:pt x="195833" y="503"/>
                    <a:pt x="205932" y="-319"/>
                    <a:pt x="217029" y="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0D72E71-C6E4-47ED-A3EE-0D35358517BB}"/>
                </a:ext>
              </a:extLst>
            </p:cNvPr>
            <p:cNvSpPr/>
            <p:nvPr/>
          </p:nvSpPr>
          <p:spPr>
            <a:xfrm>
              <a:off x="2582686" y="4872087"/>
              <a:ext cx="1804098" cy="224654"/>
            </a:xfrm>
            <a:custGeom>
              <a:avLst/>
              <a:gdLst>
                <a:gd name="connsiteX0" fmla="*/ 555205 w 1804098"/>
                <a:gd name="connsiteY0" fmla="*/ 123534 h 224654"/>
                <a:gd name="connsiteX1" fmla="*/ 531249 w 1804098"/>
                <a:gd name="connsiteY1" fmla="*/ 176612 h 224654"/>
                <a:gd name="connsiteX2" fmla="*/ 546750 w 1804098"/>
                <a:gd name="connsiteY2" fmla="*/ 186476 h 224654"/>
                <a:gd name="connsiteX3" fmla="*/ 596070 w 1804098"/>
                <a:gd name="connsiteY3" fmla="*/ 152657 h 224654"/>
                <a:gd name="connsiteX4" fmla="*/ 555205 w 1804098"/>
                <a:gd name="connsiteY4" fmla="*/ 123534 h 224654"/>
                <a:gd name="connsiteX5" fmla="*/ 126353 w 1804098"/>
                <a:gd name="connsiteY5" fmla="*/ 42745 h 224654"/>
                <a:gd name="connsiteX6" fmla="*/ 88776 w 1804098"/>
                <a:gd name="connsiteY6" fmla="*/ 128704 h 224654"/>
                <a:gd name="connsiteX7" fmla="*/ 131050 w 1804098"/>
                <a:gd name="connsiteY7" fmla="*/ 87369 h 224654"/>
                <a:gd name="connsiteX8" fmla="*/ 126353 w 1804098"/>
                <a:gd name="connsiteY8" fmla="*/ 42745 h 224654"/>
                <a:gd name="connsiteX9" fmla="*/ 1148454 w 1804098"/>
                <a:gd name="connsiteY9" fmla="*/ 40395 h 224654"/>
                <a:gd name="connsiteX10" fmla="*/ 1109468 w 1804098"/>
                <a:gd name="connsiteY10" fmla="*/ 129172 h 224654"/>
                <a:gd name="connsiteX11" fmla="*/ 1146106 w 1804098"/>
                <a:gd name="connsiteY11" fmla="*/ 129172 h 224654"/>
                <a:gd name="connsiteX12" fmla="*/ 1155500 w 1804098"/>
                <a:gd name="connsiteY12" fmla="*/ 117899 h 224654"/>
                <a:gd name="connsiteX13" fmla="*/ 1148454 w 1804098"/>
                <a:gd name="connsiteY13" fmla="*/ 40395 h 224654"/>
                <a:gd name="connsiteX14" fmla="*/ 581977 w 1804098"/>
                <a:gd name="connsiteY14" fmla="*/ 38516 h 224654"/>
                <a:gd name="connsiteX15" fmla="*/ 550037 w 1804098"/>
                <a:gd name="connsiteY15" fmla="*/ 79382 h 224654"/>
                <a:gd name="connsiteX16" fmla="*/ 562249 w 1804098"/>
                <a:gd name="connsiteY16" fmla="*/ 90185 h 224654"/>
                <a:gd name="connsiteX17" fmla="*/ 606403 w 1804098"/>
                <a:gd name="connsiteY17" fmla="*/ 62002 h 224654"/>
                <a:gd name="connsiteX18" fmla="*/ 581977 w 1804098"/>
                <a:gd name="connsiteY18" fmla="*/ 38516 h 224654"/>
                <a:gd name="connsiteX19" fmla="*/ 920644 w 1804098"/>
                <a:gd name="connsiteY19" fmla="*/ 4697 h 224654"/>
                <a:gd name="connsiteX20" fmla="*/ 957752 w 1804098"/>
                <a:gd name="connsiteY20" fmla="*/ 6576 h 224654"/>
                <a:gd name="connsiteX21" fmla="*/ 957752 w 1804098"/>
                <a:gd name="connsiteY21" fmla="*/ 23486 h 224654"/>
                <a:gd name="connsiteX22" fmla="*/ 931917 w 1804098"/>
                <a:gd name="connsiteY22" fmla="*/ 156415 h 224654"/>
                <a:gd name="connsiteX23" fmla="*/ 952585 w 1804098"/>
                <a:gd name="connsiteY23" fmla="*/ 180370 h 224654"/>
                <a:gd name="connsiteX24" fmla="*/ 983116 w 1804098"/>
                <a:gd name="connsiteY24" fmla="*/ 179901 h 224654"/>
                <a:gd name="connsiteX25" fmla="*/ 1007072 w 1804098"/>
                <a:gd name="connsiteY25" fmla="*/ 208084 h 224654"/>
                <a:gd name="connsiteX26" fmla="*/ 989692 w 1804098"/>
                <a:gd name="connsiteY26" fmla="*/ 220766 h 224654"/>
                <a:gd name="connsiteX27" fmla="*/ 937554 w 1804098"/>
                <a:gd name="connsiteY27" fmla="*/ 220766 h 224654"/>
                <a:gd name="connsiteX28" fmla="*/ 911719 w 1804098"/>
                <a:gd name="connsiteY28" fmla="*/ 220766 h 224654"/>
                <a:gd name="connsiteX29" fmla="*/ 880248 w 1804098"/>
                <a:gd name="connsiteY29" fmla="*/ 184128 h 224654"/>
                <a:gd name="connsiteX30" fmla="*/ 911719 w 1804098"/>
                <a:gd name="connsiteY30" fmla="*/ 21137 h 224654"/>
                <a:gd name="connsiteX31" fmla="*/ 920644 w 1804098"/>
                <a:gd name="connsiteY31" fmla="*/ 4697 h 224654"/>
                <a:gd name="connsiteX32" fmla="*/ 433556 w 1804098"/>
                <a:gd name="connsiteY32" fmla="*/ 4191 h 224654"/>
                <a:gd name="connsiteX33" fmla="*/ 469247 w 1804098"/>
                <a:gd name="connsiteY33" fmla="*/ 6107 h 224654"/>
                <a:gd name="connsiteX34" fmla="*/ 450458 w 1804098"/>
                <a:gd name="connsiteY34" fmla="*/ 148901 h 224654"/>
                <a:gd name="connsiteX35" fmla="*/ 442943 w 1804098"/>
                <a:gd name="connsiteY35" fmla="*/ 204796 h 224654"/>
                <a:gd name="connsiteX36" fmla="*/ 434488 w 1804098"/>
                <a:gd name="connsiteY36" fmla="*/ 221237 h 224654"/>
                <a:gd name="connsiteX37" fmla="*/ 397380 w 1804098"/>
                <a:gd name="connsiteY37" fmla="*/ 219358 h 224654"/>
                <a:gd name="connsiteX38" fmla="*/ 397850 w 1804098"/>
                <a:gd name="connsiteY38" fmla="*/ 204327 h 224654"/>
                <a:gd name="connsiteX39" fmla="*/ 420396 w 1804098"/>
                <a:gd name="connsiteY39" fmla="*/ 54958 h 224654"/>
                <a:gd name="connsiteX40" fmla="*/ 348999 w 1804098"/>
                <a:gd name="connsiteY40" fmla="*/ 201978 h 224654"/>
                <a:gd name="connsiteX41" fmla="*/ 312831 w 1804098"/>
                <a:gd name="connsiteY41" fmla="*/ 217948 h 224654"/>
                <a:gd name="connsiteX42" fmla="*/ 302028 w 1804098"/>
                <a:gd name="connsiteY42" fmla="*/ 194463 h 224654"/>
                <a:gd name="connsiteX43" fmla="*/ 290285 w 1804098"/>
                <a:gd name="connsiteY43" fmla="*/ 52139 h 224654"/>
                <a:gd name="connsiteX44" fmla="*/ 259753 w 1804098"/>
                <a:gd name="connsiteY44" fmla="*/ 184599 h 224654"/>
                <a:gd name="connsiteX45" fmla="*/ 209024 w 1804098"/>
                <a:gd name="connsiteY45" fmla="*/ 219827 h 224654"/>
                <a:gd name="connsiteX46" fmla="*/ 244722 w 1804098"/>
                <a:gd name="connsiteY46" fmla="*/ 77973 h 224654"/>
                <a:gd name="connsiteX47" fmla="*/ 256935 w 1804098"/>
                <a:gd name="connsiteY47" fmla="*/ 28184 h 224654"/>
                <a:gd name="connsiteX48" fmla="*/ 287467 w 1804098"/>
                <a:gd name="connsiteY48" fmla="*/ 4228 h 224654"/>
                <a:gd name="connsiteX49" fmla="*/ 328332 w 1804098"/>
                <a:gd name="connsiteY49" fmla="*/ 41806 h 224654"/>
                <a:gd name="connsiteX50" fmla="*/ 336317 w 1804098"/>
                <a:gd name="connsiteY50" fmla="*/ 154067 h 224654"/>
                <a:gd name="connsiteX51" fmla="*/ 368727 w 1804098"/>
                <a:gd name="connsiteY51" fmla="*/ 82201 h 224654"/>
                <a:gd name="connsiteX52" fmla="*/ 383288 w 1804098"/>
                <a:gd name="connsiteY52" fmla="*/ 52609 h 224654"/>
                <a:gd name="connsiteX53" fmla="*/ 433556 w 1804098"/>
                <a:gd name="connsiteY53" fmla="*/ 4191 h 224654"/>
                <a:gd name="connsiteX54" fmla="*/ 1798834 w 1804098"/>
                <a:gd name="connsiteY54" fmla="*/ 3582 h 224654"/>
                <a:gd name="connsiteX55" fmla="*/ 1803708 w 1804098"/>
                <a:gd name="connsiteY55" fmla="*/ 12683 h 224654"/>
                <a:gd name="connsiteX56" fmla="*/ 1785859 w 1804098"/>
                <a:gd name="connsiteY56" fmla="*/ 43684 h 224654"/>
                <a:gd name="connsiteX57" fmla="*/ 1734190 w 1804098"/>
                <a:gd name="connsiteY57" fmla="*/ 43684 h 224654"/>
                <a:gd name="connsiteX58" fmla="*/ 1710705 w 1804098"/>
                <a:gd name="connsiteY58" fmla="*/ 79383 h 224654"/>
                <a:gd name="connsiteX59" fmla="*/ 1730902 w 1804098"/>
                <a:gd name="connsiteY59" fmla="*/ 89716 h 224654"/>
                <a:gd name="connsiteX60" fmla="*/ 1759085 w 1804098"/>
                <a:gd name="connsiteY60" fmla="*/ 90656 h 224654"/>
                <a:gd name="connsiteX61" fmla="*/ 1783040 w 1804098"/>
                <a:gd name="connsiteY61" fmla="*/ 97702 h 224654"/>
                <a:gd name="connsiteX62" fmla="*/ 1755797 w 1804098"/>
                <a:gd name="connsiteY62" fmla="*/ 129172 h 224654"/>
                <a:gd name="connsiteX63" fmla="*/ 1718220 w 1804098"/>
                <a:gd name="connsiteY63" fmla="*/ 128703 h 224654"/>
                <a:gd name="connsiteX64" fmla="*/ 1696143 w 1804098"/>
                <a:gd name="connsiteY64" fmla="*/ 147961 h 224654"/>
                <a:gd name="connsiteX65" fmla="*/ 1725736 w 1804098"/>
                <a:gd name="connsiteY65" fmla="*/ 181781 h 224654"/>
                <a:gd name="connsiteX66" fmla="*/ 1749221 w 1804098"/>
                <a:gd name="connsiteY66" fmla="*/ 181781 h 224654"/>
                <a:gd name="connsiteX67" fmla="*/ 1772237 w 1804098"/>
                <a:gd name="connsiteY67" fmla="*/ 209024 h 224654"/>
                <a:gd name="connsiteX68" fmla="*/ 1757206 w 1804098"/>
                <a:gd name="connsiteY68" fmla="*/ 221237 h 224654"/>
                <a:gd name="connsiteX69" fmla="*/ 1703189 w 1804098"/>
                <a:gd name="connsiteY69" fmla="*/ 220767 h 224654"/>
                <a:gd name="connsiteX70" fmla="*/ 1663263 w 1804098"/>
                <a:gd name="connsiteY70" fmla="*/ 221237 h 224654"/>
                <a:gd name="connsiteX71" fmla="*/ 1640717 w 1804098"/>
                <a:gd name="connsiteY71" fmla="*/ 195403 h 224654"/>
                <a:gd name="connsiteX72" fmla="*/ 1673128 w 1804098"/>
                <a:gd name="connsiteY72" fmla="*/ 25366 h 224654"/>
                <a:gd name="connsiteX73" fmla="*/ 1698022 w 1804098"/>
                <a:gd name="connsiteY73" fmla="*/ 3758 h 224654"/>
                <a:gd name="connsiteX74" fmla="*/ 1787268 w 1804098"/>
                <a:gd name="connsiteY74" fmla="*/ 4698 h 224654"/>
                <a:gd name="connsiteX75" fmla="*/ 1798834 w 1804098"/>
                <a:gd name="connsiteY75" fmla="*/ 3582 h 224654"/>
                <a:gd name="connsiteX76" fmla="*/ 113848 w 1804098"/>
                <a:gd name="connsiteY76" fmla="*/ 3582 h 224654"/>
                <a:gd name="connsiteX77" fmla="*/ 129642 w 1804098"/>
                <a:gd name="connsiteY77" fmla="*/ 4698 h 224654"/>
                <a:gd name="connsiteX78" fmla="*/ 169098 w 1804098"/>
                <a:gd name="connsiteY78" fmla="*/ 38987 h 224654"/>
                <a:gd name="connsiteX79" fmla="*/ 187887 w 1804098"/>
                <a:gd name="connsiteY79" fmla="*/ 201978 h 224654"/>
                <a:gd name="connsiteX80" fmla="*/ 178023 w 1804098"/>
                <a:gd name="connsiteY80" fmla="*/ 220297 h 224654"/>
                <a:gd name="connsiteX81" fmla="*/ 140445 w 1804098"/>
                <a:gd name="connsiteY81" fmla="*/ 205736 h 224654"/>
                <a:gd name="connsiteX82" fmla="*/ 91595 w 1804098"/>
                <a:gd name="connsiteY82" fmla="*/ 163931 h 224654"/>
                <a:gd name="connsiteX83" fmla="*/ 67169 w 1804098"/>
                <a:gd name="connsiteY83" fmla="*/ 179432 h 224654"/>
                <a:gd name="connsiteX84" fmla="*/ 66231 w 1804098"/>
                <a:gd name="connsiteY84" fmla="*/ 181780 h 224654"/>
                <a:gd name="connsiteX85" fmla="*/ 0 w 1804098"/>
                <a:gd name="connsiteY85" fmla="*/ 220297 h 224654"/>
                <a:gd name="connsiteX86" fmla="*/ 100520 w 1804098"/>
                <a:gd name="connsiteY86" fmla="*/ 12683 h 224654"/>
                <a:gd name="connsiteX87" fmla="*/ 113848 w 1804098"/>
                <a:gd name="connsiteY87" fmla="*/ 3582 h 224654"/>
                <a:gd name="connsiteX88" fmla="*/ 1135597 w 1804098"/>
                <a:gd name="connsiteY88" fmla="*/ 3110 h 224654"/>
                <a:gd name="connsiteX89" fmla="*/ 1150804 w 1804098"/>
                <a:gd name="connsiteY89" fmla="*/ 4226 h 224654"/>
                <a:gd name="connsiteX90" fmla="*/ 1189790 w 1804098"/>
                <a:gd name="connsiteY90" fmla="*/ 38985 h 224654"/>
                <a:gd name="connsiteX91" fmla="*/ 1210927 w 1804098"/>
                <a:gd name="connsiteY91" fmla="*/ 219356 h 224654"/>
                <a:gd name="connsiteX92" fmla="*/ 1203412 w 1804098"/>
                <a:gd name="connsiteY92" fmla="*/ 220765 h 224654"/>
                <a:gd name="connsiteX93" fmla="*/ 1159728 w 1804098"/>
                <a:gd name="connsiteY93" fmla="*/ 182718 h 224654"/>
                <a:gd name="connsiteX94" fmla="*/ 1140469 w 1804098"/>
                <a:gd name="connsiteY94" fmla="*/ 164399 h 224654"/>
                <a:gd name="connsiteX95" fmla="*/ 1121681 w 1804098"/>
                <a:gd name="connsiteY95" fmla="*/ 164399 h 224654"/>
                <a:gd name="connsiteX96" fmla="*/ 1084103 w 1804098"/>
                <a:gd name="connsiteY96" fmla="*/ 188354 h 224654"/>
                <a:gd name="connsiteX97" fmla="*/ 1021631 w 1804098"/>
                <a:gd name="connsiteY97" fmla="*/ 218416 h 224654"/>
                <a:gd name="connsiteX98" fmla="*/ 1122151 w 1804098"/>
                <a:gd name="connsiteY98" fmla="*/ 12211 h 224654"/>
                <a:gd name="connsiteX99" fmla="*/ 1135597 w 1804098"/>
                <a:gd name="connsiteY99" fmla="*/ 3110 h 224654"/>
                <a:gd name="connsiteX100" fmla="*/ 568122 w 1804098"/>
                <a:gd name="connsiteY100" fmla="*/ 2935 h 224654"/>
                <a:gd name="connsiteX101" fmla="*/ 607813 w 1804098"/>
                <a:gd name="connsiteY101" fmla="*/ 6106 h 224654"/>
                <a:gd name="connsiteX102" fmla="*/ 653845 w 1804098"/>
                <a:gd name="connsiteY102" fmla="*/ 46971 h 224654"/>
                <a:gd name="connsiteX103" fmla="*/ 621434 w 1804098"/>
                <a:gd name="connsiteY103" fmla="*/ 100988 h 224654"/>
                <a:gd name="connsiteX104" fmla="*/ 613449 w 1804098"/>
                <a:gd name="connsiteY104" fmla="*/ 105685 h 224654"/>
                <a:gd name="connsiteX105" fmla="*/ 611100 w 1804098"/>
                <a:gd name="connsiteY105" fmla="*/ 207144 h 224654"/>
                <a:gd name="connsiteX106" fmla="*/ 487095 w 1804098"/>
                <a:gd name="connsiteY106" fmla="*/ 220296 h 224654"/>
                <a:gd name="connsiteX107" fmla="*/ 480519 w 1804098"/>
                <a:gd name="connsiteY107" fmla="*/ 206204 h 224654"/>
                <a:gd name="connsiteX108" fmla="*/ 516218 w 1804098"/>
                <a:gd name="connsiteY108" fmla="*/ 20197 h 224654"/>
                <a:gd name="connsiteX109" fmla="*/ 528430 w 1804098"/>
                <a:gd name="connsiteY109" fmla="*/ 6106 h 224654"/>
                <a:gd name="connsiteX110" fmla="*/ 568122 w 1804098"/>
                <a:gd name="connsiteY110" fmla="*/ 2935 h 224654"/>
                <a:gd name="connsiteX111" fmla="*/ 1416780 w 1804098"/>
                <a:gd name="connsiteY111" fmla="*/ 2232 h 224654"/>
                <a:gd name="connsiteX112" fmla="*/ 1438739 w 1804098"/>
                <a:gd name="connsiteY112" fmla="*/ 5168 h 224654"/>
                <a:gd name="connsiteX113" fmla="*/ 1442497 w 1804098"/>
                <a:gd name="connsiteY113" fmla="*/ 23957 h 224654"/>
                <a:gd name="connsiteX114" fmla="*/ 1409617 w 1804098"/>
                <a:gd name="connsiteY114" fmla="*/ 203388 h 224654"/>
                <a:gd name="connsiteX115" fmla="*/ 1393647 w 1804098"/>
                <a:gd name="connsiteY115" fmla="*/ 220297 h 224654"/>
                <a:gd name="connsiteX116" fmla="*/ 1352781 w 1804098"/>
                <a:gd name="connsiteY116" fmla="*/ 206676 h 224654"/>
                <a:gd name="connsiteX117" fmla="*/ 1305340 w 1804098"/>
                <a:gd name="connsiteY117" fmla="*/ 67170 h 224654"/>
                <a:gd name="connsiteX118" fmla="*/ 1280915 w 1804098"/>
                <a:gd name="connsiteY118" fmla="*/ 203858 h 224654"/>
                <a:gd name="connsiteX119" fmla="*/ 1262596 w 1804098"/>
                <a:gd name="connsiteY119" fmla="*/ 221237 h 224654"/>
                <a:gd name="connsiteX120" fmla="*/ 1240050 w 1804098"/>
                <a:gd name="connsiteY120" fmla="*/ 192585 h 224654"/>
                <a:gd name="connsiteX121" fmla="*/ 1271990 w 1804098"/>
                <a:gd name="connsiteY121" fmla="*/ 22548 h 224654"/>
                <a:gd name="connsiteX122" fmla="*/ 1293597 w 1804098"/>
                <a:gd name="connsiteY122" fmla="*/ 3289 h 224654"/>
                <a:gd name="connsiteX123" fmla="*/ 1342448 w 1804098"/>
                <a:gd name="connsiteY123" fmla="*/ 37109 h 224654"/>
                <a:gd name="connsiteX124" fmla="*/ 1378616 w 1804098"/>
                <a:gd name="connsiteY124" fmla="*/ 150310 h 224654"/>
                <a:gd name="connsiteX125" fmla="*/ 1401162 w 1804098"/>
                <a:gd name="connsiteY125" fmla="*/ 18320 h 224654"/>
                <a:gd name="connsiteX126" fmla="*/ 1416780 w 1804098"/>
                <a:gd name="connsiteY126" fmla="*/ 2232 h 224654"/>
                <a:gd name="connsiteX127" fmla="*/ 718548 w 1804098"/>
                <a:gd name="connsiteY127" fmla="*/ 2232 h 224654"/>
                <a:gd name="connsiteX128" fmla="*/ 741212 w 1804098"/>
                <a:gd name="connsiteY128" fmla="*/ 5168 h 224654"/>
                <a:gd name="connsiteX129" fmla="*/ 745909 w 1804098"/>
                <a:gd name="connsiteY129" fmla="*/ 22548 h 224654"/>
                <a:gd name="connsiteX130" fmla="*/ 723832 w 1804098"/>
                <a:gd name="connsiteY130" fmla="*/ 149371 h 224654"/>
                <a:gd name="connsiteX131" fmla="*/ 742621 w 1804098"/>
                <a:gd name="connsiteY131" fmla="*/ 183190 h 224654"/>
                <a:gd name="connsiteX132" fmla="*/ 785365 w 1804098"/>
                <a:gd name="connsiteY132" fmla="*/ 171917 h 224654"/>
                <a:gd name="connsiteX133" fmla="*/ 803684 w 1804098"/>
                <a:gd name="connsiteY133" fmla="*/ 124476 h 224654"/>
                <a:gd name="connsiteX134" fmla="*/ 823412 w 1804098"/>
                <a:gd name="connsiteY134" fmla="*/ 20669 h 224654"/>
                <a:gd name="connsiteX135" fmla="*/ 832806 w 1804098"/>
                <a:gd name="connsiteY135" fmla="*/ 4229 h 224654"/>
                <a:gd name="connsiteX136" fmla="*/ 869914 w 1804098"/>
                <a:gd name="connsiteY136" fmla="*/ 5638 h 224654"/>
                <a:gd name="connsiteX137" fmla="*/ 870383 w 1804098"/>
                <a:gd name="connsiteY137" fmla="*/ 15972 h 224654"/>
                <a:gd name="connsiteX138" fmla="*/ 841261 w 1804098"/>
                <a:gd name="connsiteY138" fmla="*/ 158295 h 224654"/>
                <a:gd name="connsiteX139" fmla="*/ 745440 w 1804098"/>
                <a:gd name="connsiteY139" fmla="*/ 224525 h 224654"/>
                <a:gd name="connsiteX140" fmla="*/ 677331 w 1804098"/>
                <a:gd name="connsiteY140" fmla="*/ 143264 h 224654"/>
                <a:gd name="connsiteX141" fmla="*/ 702225 w 1804098"/>
                <a:gd name="connsiteY141" fmla="*/ 12683 h 224654"/>
                <a:gd name="connsiteX142" fmla="*/ 718548 w 1804098"/>
                <a:gd name="connsiteY142" fmla="*/ 2232 h 224654"/>
                <a:gd name="connsiteX143" fmla="*/ 1596564 w 1804098"/>
                <a:gd name="connsiteY143" fmla="*/ 0 h 224654"/>
                <a:gd name="connsiteX144" fmla="*/ 1617231 w 1804098"/>
                <a:gd name="connsiteY144" fmla="*/ 2349 h 224654"/>
                <a:gd name="connsiteX145" fmla="*/ 1633671 w 1804098"/>
                <a:gd name="connsiteY145" fmla="*/ 32410 h 224654"/>
                <a:gd name="connsiteX146" fmla="*/ 1614413 w 1804098"/>
                <a:gd name="connsiteY146" fmla="*/ 43214 h 224654"/>
                <a:gd name="connsiteX147" fmla="*/ 1516242 w 1804098"/>
                <a:gd name="connsiteY147" fmla="*/ 89716 h 224654"/>
                <a:gd name="connsiteX148" fmla="*/ 1589048 w 1804098"/>
                <a:gd name="connsiteY148" fmla="*/ 182719 h 224654"/>
                <a:gd name="connsiteX149" fmla="*/ 1610186 w 1804098"/>
                <a:gd name="connsiteY149" fmla="*/ 191174 h 224654"/>
                <a:gd name="connsiteX150" fmla="*/ 1595154 w 1804098"/>
                <a:gd name="connsiteY150" fmla="*/ 220296 h 224654"/>
                <a:gd name="connsiteX151" fmla="*/ 1569790 w 1804098"/>
                <a:gd name="connsiteY151" fmla="*/ 224054 h 224654"/>
                <a:gd name="connsiteX152" fmla="*/ 1468331 w 1804098"/>
                <a:gd name="connsiteY152" fmla="*/ 176144 h 224654"/>
                <a:gd name="connsiteX153" fmla="*/ 1489938 w 1804098"/>
                <a:gd name="connsiteY153" fmla="*/ 44623 h 224654"/>
                <a:gd name="connsiteX154" fmla="*/ 1596564 w 1804098"/>
                <a:gd name="connsiteY154" fmla="*/ 0 h 22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1804098" h="224654">
                  <a:moveTo>
                    <a:pt x="555205" y="123534"/>
                  </a:moveTo>
                  <a:cubicBezTo>
                    <a:pt x="542053" y="123534"/>
                    <a:pt x="530779" y="150778"/>
                    <a:pt x="531249" y="176612"/>
                  </a:cubicBezTo>
                  <a:cubicBezTo>
                    <a:pt x="531249" y="190703"/>
                    <a:pt x="541114" y="185067"/>
                    <a:pt x="546750" y="186476"/>
                  </a:cubicBezTo>
                  <a:cubicBezTo>
                    <a:pt x="576342" y="186006"/>
                    <a:pt x="595600" y="172385"/>
                    <a:pt x="596070" y="152657"/>
                  </a:cubicBezTo>
                  <a:cubicBezTo>
                    <a:pt x="596070" y="134337"/>
                    <a:pt x="580569" y="123534"/>
                    <a:pt x="555205" y="123534"/>
                  </a:cubicBezTo>
                  <a:close/>
                  <a:moveTo>
                    <a:pt x="126353" y="42745"/>
                  </a:moveTo>
                  <a:cubicBezTo>
                    <a:pt x="113201" y="73747"/>
                    <a:pt x="101459" y="100051"/>
                    <a:pt x="88776" y="128704"/>
                  </a:cubicBezTo>
                  <a:cubicBezTo>
                    <a:pt x="135277" y="130113"/>
                    <a:pt x="135277" y="130113"/>
                    <a:pt x="131050" y="87369"/>
                  </a:cubicBezTo>
                  <a:cubicBezTo>
                    <a:pt x="130111" y="73747"/>
                    <a:pt x="128232" y="60594"/>
                    <a:pt x="126353" y="42745"/>
                  </a:cubicBezTo>
                  <a:close/>
                  <a:moveTo>
                    <a:pt x="1148454" y="40395"/>
                  </a:moveTo>
                  <a:cubicBezTo>
                    <a:pt x="1133893" y="73745"/>
                    <a:pt x="1122151" y="100050"/>
                    <a:pt x="1109468" y="129172"/>
                  </a:cubicBezTo>
                  <a:cubicBezTo>
                    <a:pt x="1123559" y="129172"/>
                    <a:pt x="1134833" y="128702"/>
                    <a:pt x="1146106" y="129172"/>
                  </a:cubicBezTo>
                  <a:cubicBezTo>
                    <a:pt x="1154091" y="129641"/>
                    <a:pt x="1156439" y="125884"/>
                    <a:pt x="1155500" y="117899"/>
                  </a:cubicBezTo>
                  <a:cubicBezTo>
                    <a:pt x="1153151" y="94413"/>
                    <a:pt x="1151272" y="70927"/>
                    <a:pt x="1148454" y="40395"/>
                  </a:cubicBezTo>
                  <a:close/>
                  <a:moveTo>
                    <a:pt x="581977" y="38516"/>
                  </a:moveTo>
                  <a:cubicBezTo>
                    <a:pt x="558022" y="37107"/>
                    <a:pt x="552385" y="46032"/>
                    <a:pt x="550037" y="79382"/>
                  </a:cubicBezTo>
                  <a:cubicBezTo>
                    <a:pt x="549567" y="90185"/>
                    <a:pt x="554734" y="89715"/>
                    <a:pt x="562249" y="90185"/>
                  </a:cubicBezTo>
                  <a:cubicBezTo>
                    <a:pt x="587145" y="90655"/>
                    <a:pt x="606403" y="79382"/>
                    <a:pt x="606403" y="62002"/>
                  </a:cubicBezTo>
                  <a:cubicBezTo>
                    <a:pt x="606403" y="43213"/>
                    <a:pt x="592781" y="39925"/>
                    <a:pt x="581977" y="38516"/>
                  </a:cubicBezTo>
                  <a:close/>
                  <a:moveTo>
                    <a:pt x="920644" y="4697"/>
                  </a:moveTo>
                  <a:cubicBezTo>
                    <a:pt x="932857" y="3757"/>
                    <a:pt x="946009" y="3757"/>
                    <a:pt x="957752" y="6576"/>
                  </a:cubicBezTo>
                  <a:cubicBezTo>
                    <a:pt x="962919" y="7985"/>
                    <a:pt x="959161" y="17849"/>
                    <a:pt x="957752" y="23486"/>
                  </a:cubicBezTo>
                  <a:cubicBezTo>
                    <a:pt x="949296" y="68109"/>
                    <a:pt x="941781" y="112262"/>
                    <a:pt x="931917" y="156415"/>
                  </a:cubicBezTo>
                  <a:cubicBezTo>
                    <a:pt x="927220" y="176613"/>
                    <a:pt x="931917" y="183189"/>
                    <a:pt x="952585" y="180370"/>
                  </a:cubicBezTo>
                  <a:cubicBezTo>
                    <a:pt x="962449" y="178962"/>
                    <a:pt x="972782" y="179901"/>
                    <a:pt x="983116" y="179901"/>
                  </a:cubicBezTo>
                  <a:cubicBezTo>
                    <a:pt x="1013178" y="179901"/>
                    <a:pt x="1012239" y="179901"/>
                    <a:pt x="1007072" y="208084"/>
                  </a:cubicBezTo>
                  <a:cubicBezTo>
                    <a:pt x="1004724" y="219826"/>
                    <a:pt x="999557" y="221236"/>
                    <a:pt x="989692" y="220766"/>
                  </a:cubicBezTo>
                  <a:cubicBezTo>
                    <a:pt x="971843" y="220296"/>
                    <a:pt x="954933" y="220766"/>
                    <a:pt x="937554" y="220766"/>
                  </a:cubicBezTo>
                  <a:cubicBezTo>
                    <a:pt x="929099" y="220766"/>
                    <a:pt x="920174" y="220766"/>
                    <a:pt x="911719" y="220766"/>
                  </a:cubicBezTo>
                  <a:cubicBezTo>
                    <a:pt x="873202" y="220766"/>
                    <a:pt x="873202" y="220766"/>
                    <a:pt x="880248" y="184128"/>
                  </a:cubicBezTo>
                  <a:cubicBezTo>
                    <a:pt x="890582" y="129641"/>
                    <a:pt x="901386" y="75624"/>
                    <a:pt x="911719" y="21137"/>
                  </a:cubicBezTo>
                  <a:cubicBezTo>
                    <a:pt x="913128" y="14561"/>
                    <a:pt x="911250" y="5167"/>
                    <a:pt x="920644" y="4697"/>
                  </a:cubicBezTo>
                  <a:close/>
                  <a:moveTo>
                    <a:pt x="433556" y="4191"/>
                  </a:moveTo>
                  <a:cubicBezTo>
                    <a:pt x="442532" y="4052"/>
                    <a:pt x="453981" y="4933"/>
                    <a:pt x="469247" y="6107"/>
                  </a:cubicBezTo>
                  <a:cubicBezTo>
                    <a:pt x="463140" y="53548"/>
                    <a:pt x="456565" y="101459"/>
                    <a:pt x="450458" y="148901"/>
                  </a:cubicBezTo>
                  <a:cubicBezTo>
                    <a:pt x="448110" y="167689"/>
                    <a:pt x="445761" y="186008"/>
                    <a:pt x="442943" y="204796"/>
                  </a:cubicBezTo>
                  <a:cubicBezTo>
                    <a:pt x="442003" y="211372"/>
                    <a:pt x="444821" y="220767"/>
                    <a:pt x="434488" y="221237"/>
                  </a:cubicBezTo>
                  <a:cubicBezTo>
                    <a:pt x="422275" y="221706"/>
                    <a:pt x="409593" y="221706"/>
                    <a:pt x="397380" y="219358"/>
                  </a:cubicBezTo>
                  <a:cubicBezTo>
                    <a:pt x="393622" y="218418"/>
                    <a:pt x="396910" y="209494"/>
                    <a:pt x="397850" y="204327"/>
                  </a:cubicBezTo>
                  <a:cubicBezTo>
                    <a:pt x="404896" y="156416"/>
                    <a:pt x="412411" y="108975"/>
                    <a:pt x="420396" y="54958"/>
                  </a:cubicBezTo>
                  <a:cubicBezTo>
                    <a:pt x="394562" y="107566"/>
                    <a:pt x="370136" y="154067"/>
                    <a:pt x="348999" y="201978"/>
                  </a:cubicBezTo>
                  <a:cubicBezTo>
                    <a:pt x="340544" y="221237"/>
                    <a:pt x="326922" y="218418"/>
                    <a:pt x="312831" y="217948"/>
                  </a:cubicBezTo>
                  <a:cubicBezTo>
                    <a:pt x="296391" y="217009"/>
                    <a:pt x="302967" y="202918"/>
                    <a:pt x="302028" y="194463"/>
                  </a:cubicBezTo>
                  <a:cubicBezTo>
                    <a:pt x="297331" y="148431"/>
                    <a:pt x="294042" y="102868"/>
                    <a:pt x="290285" y="52139"/>
                  </a:cubicBezTo>
                  <a:cubicBezTo>
                    <a:pt x="279012" y="99580"/>
                    <a:pt x="269148" y="141855"/>
                    <a:pt x="259753" y="184599"/>
                  </a:cubicBezTo>
                  <a:cubicBezTo>
                    <a:pt x="250829" y="222176"/>
                    <a:pt x="251298" y="222176"/>
                    <a:pt x="209024" y="219827"/>
                  </a:cubicBezTo>
                  <a:cubicBezTo>
                    <a:pt x="221236" y="171916"/>
                    <a:pt x="232979" y="124945"/>
                    <a:pt x="244722" y="77973"/>
                  </a:cubicBezTo>
                  <a:cubicBezTo>
                    <a:pt x="248950" y="61534"/>
                    <a:pt x="254587" y="45093"/>
                    <a:pt x="256935" y="28184"/>
                  </a:cubicBezTo>
                  <a:cubicBezTo>
                    <a:pt x="259284" y="8455"/>
                    <a:pt x="268208" y="3288"/>
                    <a:pt x="287467" y="4228"/>
                  </a:cubicBezTo>
                  <a:cubicBezTo>
                    <a:pt x="324574" y="6107"/>
                    <a:pt x="325514" y="4698"/>
                    <a:pt x="328332" y="41806"/>
                  </a:cubicBezTo>
                  <a:cubicBezTo>
                    <a:pt x="331620" y="77504"/>
                    <a:pt x="333499" y="113672"/>
                    <a:pt x="336317" y="154067"/>
                  </a:cubicBezTo>
                  <a:cubicBezTo>
                    <a:pt x="348060" y="127763"/>
                    <a:pt x="357924" y="105217"/>
                    <a:pt x="368727" y="82201"/>
                  </a:cubicBezTo>
                  <a:cubicBezTo>
                    <a:pt x="373425" y="72337"/>
                    <a:pt x="378122" y="62473"/>
                    <a:pt x="383288" y="52609"/>
                  </a:cubicBezTo>
                  <a:cubicBezTo>
                    <a:pt x="401960" y="14210"/>
                    <a:pt x="406628" y="4610"/>
                    <a:pt x="433556" y="4191"/>
                  </a:cubicBezTo>
                  <a:close/>
                  <a:moveTo>
                    <a:pt x="1798834" y="3582"/>
                  </a:moveTo>
                  <a:cubicBezTo>
                    <a:pt x="1802533" y="3876"/>
                    <a:pt x="1805117" y="5873"/>
                    <a:pt x="1803708" y="12683"/>
                  </a:cubicBezTo>
                  <a:cubicBezTo>
                    <a:pt x="1801359" y="23956"/>
                    <a:pt x="1808875" y="43684"/>
                    <a:pt x="1785859" y="43684"/>
                  </a:cubicBezTo>
                  <a:cubicBezTo>
                    <a:pt x="1768479" y="43684"/>
                    <a:pt x="1751570" y="44624"/>
                    <a:pt x="1734190" y="43684"/>
                  </a:cubicBezTo>
                  <a:cubicBezTo>
                    <a:pt x="1704598" y="41805"/>
                    <a:pt x="1713993" y="66231"/>
                    <a:pt x="1710705" y="79383"/>
                  </a:cubicBezTo>
                  <a:cubicBezTo>
                    <a:pt x="1706477" y="98641"/>
                    <a:pt x="1723857" y="87838"/>
                    <a:pt x="1730902" y="89716"/>
                  </a:cubicBezTo>
                  <a:cubicBezTo>
                    <a:pt x="1739827" y="91595"/>
                    <a:pt x="1749691" y="88777"/>
                    <a:pt x="1759085" y="90656"/>
                  </a:cubicBezTo>
                  <a:cubicBezTo>
                    <a:pt x="1767070" y="92065"/>
                    <a:pt x="1781162" y="82201"/>
                    <a:pt x="1783040" y="97702"/>
                  </a:cubicBezTo>
                  <a:cubicBezTo>
                    <a:pt x="1785859" y="121188"/>
                    <a:pt x="1777404" y="129172"/>
                    <a:pt x="1755797" y="129172"/>
                  </a:cubicBezTo>
                  <a:cubicBezTo>
                    <a:pt x="1743115" y="129172"/>
                    <a:pt x="1730433" y="130582"/>
                    <a:pt x="1718220" y="128703"/>
                  </a:cubicBezTo>
                  <a:cubicBezTo>
                    <a:pt x="1702719" y="126824"/>
                    <a:pt x="1698022" y="134340"/>
                    <a:pt x="1696143" y="147961"/>
                  </a:cubicBezTo>
                  <a:cubicBezTo>
                    <a:pt x="1690507" y="181781"/>
                    <a:pt x="1690037" y="181781"/>
                    <a:pt x="1725736" y="181781"/>
                  </a:cubicBezTo>
                  <a:cubicBezTo>
                    <a:pt x="1733721" y="181781"/>
                    <a:pt x="1741236" y="181781"/>
                    <a:pt x="1749221" y="181781"/>
                  </a:cubicBezTo>
                  <a:cubicBezTo>
                    <a:pt x="1778343" y="181781"/>
                    <a:pt x="1777404" y="181781"/>
                    <a:pt x="1772237" y="209024"/>
                  </a:cubicBezTo>
                  <a:cubicBezTo>
                    <a:pt x="1770358" y="219358"/>
                    <a:pt x="1766601" y="221707"/>
                    <a:pt x="1757206" y="221237"/>
                  </a:cubicBezTo>
                  <a:cubicBezTo>
                    <a:pt x="1738888" y="220297"/>
                    <a:pt x="1721038" y="220767"/>
                    <a:pt x="1703189" y="220767"/>
                  </a:cubicBezTo>
                  <a:cubicBezTo>
                    <a:pt x="1690037" y="220767"/>
                    <a:pt x="1676415" y="219358"/>
                    <a:pt x="1663263" y="221237"/>
                  </a:cubicBezTo>
                  <a:cubicBezTo>
                    <a:pt x="1641187" y="224055"/>
                    <a:pt x="1636020" y="217009"/>
                    <a:pt x="1640717" y="195403"/>
                  </a:cubicBezTo>
                  <a:cubicBezTo>
                    <a:pt x="1652930" y="139037"/>
                    <a:pt x="1663263" y="82201"/>
                    <a:pt x="1673128" y="25366"/>
                  </a:cubicBezTo>
                  <a:cubicBezTo>
                    <a:pt x="1675946" y="9865"/>
                    <a:pt x="1680643" y="2819"/>
                    <a:pt x="1698022" y="3758"/>
                  </a:cubicBezTo>
                  <a:cubicBezTo>
                    <a:pt x="1727614" y="5638"/>
                    <a:pt x="1757676" y="3758"/>
                    <a:pt x="1787268" y="4698"/>
                  </a:cubicBezTo>
                  <a:cubicBezTo>
                    <a:pt x="1790321" y="4698"/>
                    <a:pt x="1795135" y="3289"/>
                    <a:pt x="1798834" y="3582"/>
                  </a:cubicBezTo>
                  <a:close/>
                  <a:moveTo>
                    <a:pt x="113848" y="3582"/>
                  </a:moveTo>
                  <a:cubicBezTo>
                    <a:pt x="119074" y="3406"/>
                    <a:pt x="124710" y="4933"/>
                    <a:pt x="129642" y="4698"/>
                  </a:cubicBezTo>
                  <a:cubicBezTo>
                    <a:pt x="164871" y="3759"/>
                    <a:pt x="164871" y="4228"/>
                    <a:pt x="169098" y="38987"/>
                  </a:cubicBezTo>
                  <a:cubicBezTo>
                    <a:pt x="175674" y="93474"/>
                    <a:pt x="182251" y="147491"/>
                    <a:pt x="187887" y="201978"/>
                  </a:cubicBezTo>
                  <a:cubicBezTo>
                    <a:pt x="188827" y="209494"/>
                    <a:pt x="194933" y="224525"/>
                    <a:pt x="178023" y="220297"/>
                  </a:cubicBezTo>
                  <a:cubicBezTo>
                    <a:pt x="165341" y="217009"/>
                    <a:pt x="143734" y="235798"/>
                    <a:pt x="140445" y="205736"/>
                  </a:cubicBezTo>
                  <a:cubicBezTo>
                    <a:pt x="135748" y="163462"/>
                    <a:pt x="134809" y="164401"/>
                    <a:pt x="91595" y="163931"/>
                  </a:cubicBezTo>
                  <a:cubicBezTo>
                    <a:pt x="78913" y="163931"/>
                    <a:pt x="70458" y="166750"/>
                    <a:pt x="67169" y="179432"/>
                  </a:cubicBezTo>
                  <a:cubicBezTo>
                    <a:pt x="67169" y="180372"/>
                    <a:pt x="66700" y="180841"/>
                    <a:pt x="66231" y="181780"/>
                  </a:cubicBezTo>
                  <a:cubicBezTo>
                    <a:pt x="47911" y="221706"/>
                    <a:pt x="47911" y="221706"/>
                    <a:pt x="0" y="220297"/>
                  </a:cubicBezTo>
                  <a:cubicBezTo>
                    <a:pt x="34289" y="149840"/>
                    <a:pt x="67639" y="81262"/>
                    <a:pt x="100520" y="12683"/>
                  </a:cubicBezTo>
                  <a:cubicBezTo>
                    <a:pt x="103808" y="5637"/>
                    <a:pt x="108622" y="3758"/>
                    <a:pt x="113848" y="3582"/>
                  </a:cubicBezTo>
                  <a:close/>
                  <a:moveTo>
                    <a:pt x="1135597" y="3110"/>
                  </a:moveTo>
                  <a:cubicBezTo>
                    <a:pt x="1140705" y="2934"/>
                    <a:pt x="1146106" y="4461"/>
                    <a:pt x="1150804" y="4226"/>
                  </a:cubicBezTo>
                  <a:cubicBezTo>
                    <a:pt x="1186502" y="3287"/>
                    <a:pt x="1186032" y="3757"/>
                    <a:pt x="1189790" y="38985"/>
                  </a:cubicBezTo>
                  <a:cubicBezTo>
                    <a:pt x="1196366" y="99109"/>
                    <a:pt x="1203412" y="158763"/>
                    <a:pt x="1210927" y="219356"/>
                  </a:cubicBezTo>
                  <a:cubicBezTo>
                    <a:pt x="1206700" y="220295"/>
                    <a:pt x="1205290" y="220765"/>
                    <a:pt x="1203412" y="220765"/>
                  </a:cubicBezTo>
                  <a:cubicBezTo>
                    <a:pt x="1163955" y="221704"/>
                    <a:pt x="1163486" y="221704"/>
                    <a:pt x="1159728" y="182718"/>
                  </a:cubicBezTo>
                  <a:cubicBezTo>
                    <a:pt x="1158789" y="169566"/>
                    <a:pt x="1155501" y="162050"/>
                    <a:pt x="1140469" y="164399"/>
                  </a:cubicBezTo>
                  <a:cubicBezTo>
                    <a:pt x="1134363" y="165338"/>
                    <a:pt x="1127787" y="165338"/>
                    <a:pt x="1121681" y="164399"/>
                  </a:cubicBezTo>
                  <a:cubicBezTo>
                    <a:pt x="1101483" y="161111"/>
                    <a:pt x="1091619" y="169096"/>
                    <a:pt x="1084103" y="188354"/>
                  </a:cubicBezTo>
                  <a:cubicBezTo>
                    <a:pt x="1069542" y="225462"/>
                    <a:pt x="1068133" y="224992"/>
                    <a:pt x="1021631" y="218416"/>
                  </a:cubicBezTo>
                  <a:cubicBezTo>
                    <a:pt x="1055451" y="149368"/>
                    <a:pt x="1088800" y="80789"/>
                    <a:pt x="1122151" y="12211"/>
                  </a:cubicBezTo>
                  <a:cubicBezTo>
                    <a:pt x="1125674" y="5165"/>
                    <a:pt x="1130488" y="3286"/>
                    <a:pt x="1135597" y="3110"/>
                  </a:cubicBezTo>
                  <a:close/>
                  <a:moveTo>
                    <a:pt x="568122" y="2935"/>
                  </a:moveTo>
                  <a:cubicBezTo>
                    <a:pt x="581391" y="2465"/>
                    <a:pt x="594661" y="3053"/>
                    <a:pt x="607813" y="6106"/>
                  </a:cubicBezTo>
                  <a:cubicBezTo>
                    <a:pt x="629889" y="11272"/>
                    <a:pt x="649148" y="21606"/>
                    <a:pt x="653845" y="46971"/>
                  </a:cubicBezTo>
                  <a:cubicBezTo>
                    <a:pt x="657603" y="69047"/>
                    <a:pt x="646799" y="86897"/>
                    <a:pt x="621434" y="100988"/>
                  </a:cubicBezTo>
                  <a:cubicBezTo>
                    <a:pt x="618616" y="102397"/>
                    <a:pt x="615798" y="103806"/>
                    <a:pt x="613449" y="105685"/>
                  </a:cubicBezTo>
                  <a:cubicBezTo>
                    <a:pt x="659951" y="128701"/>
                    <a:pt x="650557" y="186006"/>
                    <a:pt x="611100" y="207144"/>
                  </a:cubicBezTo>
                  <a:cubicBezTo>
                    <a:pt x="571644" y="228281"/>
                    <a:pt x="528900" y="221705"/>
                    <a:pt x="487095" y="220296"/>
                  </a:cubicBezTo>
                  <a:cubicBezTo>
                    <a:pt x="477701" y="219826"/>
                    <a:pt x="479580" y="212310"/>
                    <a:pt x="480519" y="206204"/>
                  </a:cubicBezTo>
                  <a:cubicBezTo>
                    <a:pt x="492263" y="144202"/>
                    <a:pt x="504475" y="82200"/>
                    <a:pt x="516218" y="20197"/>
                  </a:cubicBezTo>
                  <a:cubicBezTo>
                    <a:pt x="517627" y="12682"/>
                    <a:pt x="519506" y="7045"/>
                    <a:pt x="528430" y="6106"/>
                  </a:cubicBezTo>
                  <a:cubicBezTo>
                    <a:pt x="541583" y="4931"/>
                    <a:pt x="554852" y="3405"/>
                    <a:pt x="568122" y="2935"/>
                  </a:cubicBezTo>
                  <a:close/>
                  <a:moveTo>
                    <a:pt x="1416780" y="2232"/>
                  </a:moveTo>
                  <a:cubicBezTo>
                    <a:pt x="1424061" y="2232"/>
                    <a:pt x="1432398" y="5403"/>
                    <a:pt x="1438739" y="5168"/>
                  </a:cubicBezTo>
                  <a:cubicBezTo>
                    <a:pt x="1455180" y="4698"/>
                    <a:pt x="1443906" y="18320"/>
                    <a:pt x="1442497" y="23957"/>
                  </a:cubicBezTo>
                  <a:cubicBezTo>
                    <a:pt x="1432163" y="84080"/>
                    <a:pt x="1420421" y="143734"/>
                    <a:pt x="1409617" y="203388"/>
                  </a:cubicBezTo>
                  <a:cubicBezTo>
                    <a:pt x="1407738" y="212782"/>
                    <a:pt x="1407738" y="223586"/>
                    <a:pt x="1393647" y="220297"/>
                  </a:cubicBezTo>
                  <a:cubicBezTo>
                    <a:pt x="1379555" y="217010"/>
                    <a:pt x="1360766" y="231571"/>
                    <a:pt x="1352781" y="206676"/>
                  </a:cubicBezTo>
                  <a:cubicBezTo>
                    <a:pt x="1337751" y="160174"/>
                    <a:pt x="1319901" y="114612"/>
                    <a:pt x="1305340" y="67170"/>
                  </a:cubicBezTo>
                  <a:cubicBezTo>
                    <a:pt x="1297355" y="112733"/>
                    <a:pt x="1288900" y="158295"/>
                    <a:pt x="1280915" y="203858"/>
                  </a:cubicBezTo>
                  <a:cubicBezTo>
                    <a:pt x="1279036" y="214661"/>
                    <a:pt x="1277157" y="221707"/>
                    <a:pt x="1262596" y="221237"/>
                  </a:cubicBezTo>
                  <a:cubicBezTo>
                    <a:pt x="1234413" y="220297"/>
                    <a:pt x="1234413" y="221707"/>
                    <a:pt x="1240050" y="192585"/>
                  </a:cubicBezTo>
                  <a:cubicBezTo>
                    <a:pt x="1250853" y="135749"/>
                    <a:pt x="1262126" y="79383"/>
                    <a:pt x="1271990" y="22548"/>
                  </a:cubicBezTo>
                  <a:cubicBezTo>
                    <a:pt x="1274339" y="7986"/>
                    <a:pt x="1279506" y="5168"/>
                    <a:pt x="1293597" y="3289"/>
                  </a:cubicBezTo>
                  <a:cubicBezTo>
                    <a:pt x="1321780" y="1"/>
                    <a:pt x="1334932" y="9865"/>
                    <a:pt x="1342448" y="37109"/>
                  </a:cubicBezTo>
                  <a:cubicBezTo>
                    <a:pt x="1352781" y="75156"/>
                    <a:pt x="1366873" y="112263"/>
                    <a:pt x="1378616" y="150310"/>
                  </a:cubicBezTo>
                  <a:cubicBezTo>
                    <a:pt x="1382373" y="105217"/>
                    <a:pt x="1394116" y="62004"/>
                    <a:pt x="1401162" y="18320"/>
                  </a:cubicBezTo>
                  <a:cubicBezTo>
                    <a:pt x="1403276" y="5403"/>
                    <a:pt x="1409500" y="2232"/>
                    <a:pt x="1416780" y="2232"/>
                  </a:cubicBezTo>
                  <a:close/>
                  <a:moveTo>
                    <a:pt x="718548" y="2232"/>
                  </a:moveTo>
                  <a:cubicBezTo>
                    <a:pt x="726064" y="2702"/>
                    <a:pt x="734636" y="5403"/>
                    <a:pt x="741212" y="5168"/>
                  </a:cubicBezTo>
                  <a:cubicBezTo>
                    <a:pt x="754834" y="4698"/>
                    <a:pt x="746849" y="16911"/>
                    <a:pt x="745909" y="22548"/>
                  </a:cubicBezTo>
                  <a:cubicBezTo>
                    <a:pt x="738863" y="64822"/>
                    <a:pt x="727590" y="106626"/>
                    <a:pt x="723832" y="149371"/>
                  </a:cubicBezTo>
                  <a:cubicBezTo>
                    <a:pt x="722423" y="164871"/>
                    <a:pt x="726651" y="178023"/>
                    <a:pt x="742621" y="183190"/>
                  </a:cubicBezTo>
                  <a:cubicBezTo>
                    <a:pt x="758591" y="188357"/>
                    <a:pt x="773623" y="185069"/>
                    <a:pt x="785365" y="171917"/>
                  </a:cubicBezTo>
                  <a:cubicBezTo>
                    <a:pt x="797108" y="158295"/>
                    <a:pt x="800865" y="141385"/>
                    <a:pt x="803684" y="124476"/>
                  </a:cubicBezTo>
                  <a:cubicBezTo>
                    <a:pt x="810260" y="90187"/>
                    <a:pt x="816366" y="55428"/>
                    <a:pt x="823412" y="20669"/>
                  </a:cubicBezTo>
                  <a:cubicBezTo>
                    <a:pt x="824821" y="14093"/>
                    <a:pt x="823412" y="4698"/>
                    <a:pt x="832806" y="4229"/>
                  </a:cubicBezTo>
                  <a:cubicBezTo>
                    <a:pt x="845019" y="3759"/>
                    <a:pt x="857701" y="4698"/>
                    <a:pt x="869914" y="5638"/>
                  </a:cubicBezTo>
                  <a:cubicBezTo>
                    <a:pt x="870383" y="5638"/>
                    <a:pt x="870853" y="12683"/>
                    <a:pt x="870383" y="15972"/>
                  </a:cubicBezTo>
                  <a:cubicBezTo>
                    <a:pt x="860989" y="63413"/>
                    <a:pt x="855822" y="111793"/>
                    <a:pt x="841261" y="158295"/>
                  </a:cubicBezTo>
                  <a:cubicBezTo>
                    <a:pt x="826700" y="204797"/>
                    <a:pt x="793351" y="226404"/>
                    <a:pt x="745440" y="224525"/>
                  </a:cubicBezTo>
                  <a:cubicBezTo>
                    <a:pt x="700347" y="223116"/>
                    <a:pt x="676861" y="198221"/>
                    <a:pt x="677331" y="143264"/>
                  </a:cubicBezTo>
                  <a:cubicBezTo>
                    <a:pt x="684377" y="106157"/>
                    <a:pt x="690952" y="58715"/>
                    <a:pt x="702225" y="12683"/>
                  </a:cubicBezTo>
                  <a:cubicBezTo>
                    <a:pt x="704574" y="3524"/>
                    <a:pt x="711033" y="1762"/>
                    <a:pt x="718548" y="2232"/>
                  </a:cubicBezTo>
                  <a:close/>
                  <a:moveTo>
                    <a:pt x="1596564" y="0"/>
                  </a:moveTo>
                  <a:cubicBezTo>
                    <a:pt x="1600321" y="469"/>
                    <a:pt x="1608776" y="1879"/>
                    <a:pt x="1617231" y="2349"/>
                  </a:cubicBezTo>
                  <a:cubicBezTo>
                    <a:pt x="1639778" y="3288"/>
                    <a:pt x="1641656" y="13622"/>
                    <a:pt x="1633671" y="32410"/>
                  </a:cubicBezTo>
                  <a:cubicBezTo>
                    <a:pt x="1628974" y="42744"/>
                    <a:pt x="1626625" y="45562"/>
                    <a:pt x="1614413" y="43214"/>
                  </a:cubicBezTo>
                  <a:cubicBezTo>
                    <a:pt x="1565562" y="33820"/>
                    <a:pt x="1531743" y="50729"/>
                    <a:pt x="1516242" y="89716"/>
                  </a:cubicBezTo>
                  <a:cubicBezTo>
                    <a:pt x="1492757" y="150309"/>
                    <a:pt x="1525167" y="191644"/>
                    <a:pt x="1589048" y="182719"/>
                  </a:cubicBezTo>
                  <a:cubicBezTo>
                    <a:pt x="1597503" y="181310"/>
                    <a:pt x="1608776" y="171446"/>
                    <a:pt x="1610186" y="191174"/>
                  </a:cubicBezTo>
                  <a:cubicBezTo>
                    <a:pt x="1611125" y="204796"/>
                    <a:pt x="1615352" y="218418"/>
                    <a:pt x="1595154" y="220296"/>
                  </a:cubicBezTo>
                  <a:cubicBezTo>
                    <a:pt x="1586700" y="221236"/>
                    <a:pt x="1578245" y="223115"/>
                    <a:pt x="1569790" y="224054"/>
                  </a:cubicBezTo>
                  <a:cubicBezTo>
                    <a:pt x="1523288" y="228282"/>
                    <a:pt x="1485241" y="209963"/>
                    <a:pt x="1468331" y="176144"/>
                  </a:cubicBezTo>
                  <a:cubicBezTo>
                    <a:pt x="1449542" y="138096"/>
                    <a:pt x="1459407" y="78912"/>
                    <a:pt x="1489938" y="44623"/>
                  </a:cubicBezTo>
                  <a:cubicBezTo>
                    <a:pt x="1516712" y="14561"/>
                    <a:pt x="1551471" y="939"/>
                    <a:pt x="1596564" y="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9AE004C-C972-456F-BD55-D9F5AFD2CE0F}"/>
                </a:ext>
              </a:extLst>
            </p:cNvPr>
            <p:cNvSpPr/>
            <p:nvPr/>
          </p:nvSpPr>
          <p:spPr>
            <a:xfrm>
              <a:off x="3997472" y="4286353"/>
              <a:ext cx="187887" cy="187886"/>
            </a:xfrm>
            <a:custGeom>
              <a:avLst/>
              <a:gdLst>
                <a:gd name="connsiteX0" fmla="*/ 190500 w 381000"/>
                <a:gd name="connsiteY0" fmla="*/ 380048 h 381000"/>
                <a:gd name="connsiteX1" fmla="*/ 34290 w 381000"/>
                <a:gd name="connsiteY1" fmla="*/ 381000 h 381000"/>
                <a:gd name="connsiteX2" fmla="*/ 0 w 381000"/>
                <a:gd name="connsiteY2" fmla="*/ 345758 h 381000"/>
                <a:gd name="connsiteX3" fmla="*/ 0 w 381000"/>
                <a:gd name="connsiteY3" fmla="*/ 37147 h 381000"/>
                <a:gd name="connsiteX4" fmla="*/ 33338 w 381000"/>
                <a:gd name="connsiteY4" fmla="*/ 0 h 381000"/>
                <a:gd name="connsiteX5" fmla="*/ 346710 w 381000"/>
                <a:gd name="connsiteY5" fmla="*/ 0 h 381000"/>
                <a:gd name="connsiteX6" fmla="*/ 381000 w 381000"/>
                <a:gd name="connsiteY6" fmla="*/ 36195 h 381000"/>
                <a:gd name="connsiteX7" fmla="*/ 381000 w 381000"/>
                <a:gd name="connsiteY7" fmla="*/ 344805 h 381000"/>
                <a:gd name="connsiteX8" fmla="*/ 342900 w 381000"/>
                <a:gd name="connsiteY8" fmla="*/ 381000 h 381000"/>
                <a:gd name="connsiteX9" fmla="*/ 190500 w 381000"/>
                <a:gd name="connsiteY9" fmla="*/ 380048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81000">
                  <a:moveTo>
                    <a:pt x="190500" y="380048"/>
                  </a:moveTo>
                  <a:cubicBezTo>
                    <a:pt x="138113" y="380048"/>
                    <a:pt x="85725" y="379095"/>
                    <a:pt x="34290" y="381000"/>
                  </a:cubicBezTo>
                  <a:cubicBezTo>
                    <a:pt x="6668" y="381953"/>
                    <a:pt x="0" y="371475"/>
                    <a:pt x="0" y="345758"/>
                  </a:cubicBezTo>
                  <a:cubicBezTo>
                    <a:pt x="952" y="242887"/>
                    <a:pt x="952" y="140017"/>
                    <a:pt x="0" y="37147"/>
                  </a:cubicBezTo>
                  <a:cubicBezTo>
                    <a:pt x="0" y="12382"/>
                    <a:pt x="3810" y="0"/>
                    <a:pt x="33338" y="0"/>
                  </a:cubicBezTo>
                  <a:cubicBezTo>
                    <a:pt x="138113" y="1905"/>
                    <a:pt x="241935" y="952"/>
                    <a:pt x="346710" y="0"/>
                  </a:cubicBezTo>
                  <a:cubicBezTo>
                    <a:pt x="374332" y="0"/>
                    <a:pt x="381000" y="9525"/>
                    <a:pt x="381000" y="36195"/>
                  </a:cubicBezTo>
                  <a:cubicBezTo>
                    <a:pt x="380047" y="139065"/>
                    <a:pt x="379095" y="241935"/>
                    <a:pt x="381000" y="344805"/>
                  </a:cubicBezTo>
                  <a:cubicBezTo>
                    <a:pt x="381952" y="375285"/>
                    <a:pt x="370522" y="381953"/>
                    <a:pt x="342900" y="381000"/>
                  </a:cubicBezTo>
                  <a:cubicBezTo>
                    <a:pt x="291465" y="378143"/>
                    <a:pt x="240982" y="380048"/>
                    <a:pt x="190500" y="38004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E6C7947-9143-4A51-A8E9-75772A68250E}"/>
                </a:ext>
              </a:extLst>
            </p:cNvPr>
            <p:cNvSpPr/>
            <p:nvPr/>
          </p:nvSpPr>
          <p:spPr>
            <a:xfrm>
              <a:off x="4231388" y="4286353"/>
              <a:ext cx="187887" cy="183188"/>
            </a:xfrm>
            <a:custGeom>
              <a:avLst/>
              <a:gdLst>
                <a:gd name="connsiteX0" fmla="*/ 192405 w 381000"/>
                <a:gd name="connsiteY0" fmla="*/ 380048 h 371475"/>
                <a:gd name="connsiteX1" fmla="*/ 30480 w 381000"/>
                <a:gd name="connsiteY1" fmla="*/ 380048 h 371475"/>
                <a:gd name="connsiteX2" fmla="*/ 0 w 381000"/>
                <a:gd name="connsiteY2" fmla="*/ 350520 h 371475"/>
                <a:gd name="connsiteX3" fmla="*/ 0 w 381000"/>
                <a:gd name="connsiteY3" fmla="*/ 27622 h 371475"/>
                <a:gd name="connsiteX4" fmla="*/ 27623 w 381000"/>
                <a:gd name="connsiteY4" fmla="*/ 0 h 371475"/>
                <a:gd name="connsiteX5" fmla="*/ 350520 w 381000"/>
                <a:gd name="connsiteY5" fmla="*/ 0 h 371475"/>
                <a:gd name="connsiteX6" fmla="*/ 381000 w 381000"/>
                <a:gd name="connsiteY6" fmla="*/ 34290 h 371475"/>
                <a:gd name="connsiteX7" fmla="*/ 381000 w 381000"/>
                <a:gd name="connsiteY7" fmla="*/ 347662 h 371475"/>
                <a:gd name="connsiteX8" fmla="*/ 348615 w 381000"/>
                <a:gd name="connsiteY8" fmla="*/ 380048 h 371475"/>
                <a:gd name="connsiteX9" fmla="*/ 192405 w 381000"/>
                <a:gd name="connsiteY9" fmla="*/ 38004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71475">
                  <a:moveTo>
                    <a:pt x="192405" y="380048"/>
                  </a:moveTo>
                  <a:cubicBezTo>
                    <a:pt x="138113" y="380048"/>
                    <a:pt x="84773" y="379095"/>
                    <a:pt x="30480" y="380048"/>
                  </a:cubicBezTo>
                  <a:cubicBezTo>
                    <a:pt x="8573" y="381000"/>
                    <a:pt x="0" y="374333"/>
                    <a:pt x="0" y="350520"/>
                  </a:cubicBezTo>
                  <a:cubicBezTo>
                    <a:pt x="952" y="242887"/>
                    <a:pt x="952" y="135255"/>
                    <a:pt x="0" y="27622"/>
                  </a:cubicBezTo>
                  <a:cubicBezTo>
                    <a:pt x="0" y="7620"/>
                    <a:pt x="6668" y="0"/>
                    <a:pt x="27623" y="0"/>
                  </a:cubicBezTo>
                  <a:cubicBezTo>
                    <a:pt x="135255" y="952"/>
                    <a:pt x="242888" y="952"/>
                    <a:pt x="350520" y="0"/>
                  </a:cubicBezTo>
                  <a:cubicBezTo>
                    <a:pt x="377190" y="0"/>
                    <a:pt x="381000" y="12382"/>
                    <a:pt x="381000" y="34290"/>
                  </a:cubicBezTo>
                  <a:cubicBezTo>
                    <a:pt x="380048" y="139065"/>
                    <a:pt x="380048" y="243840"/>
                    <a:pt x="381000" y="347662"/>
                  </a:cubicBezTo>
                  <a:cubicBezTo>
                    <a:pt x="381000" y="372428"/>
                    <a:pt x="373380" y="381000"/>
                    <a:pt x="348615" y="380048"/>
                  </a:cubicBezTo>
                  <a:cubicBezTo>
                    <a:pt x="296227" y="379095"/>
                    <a:pt x="243840" y="380048"/>
                    <a:pt x="192405" y="38004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269FB1-73FE-4BCF-BF93-ADAC0FD954D6}"/>
                </a:ext>
              </a:extLst>
            </p:cNvPr>
            <p:cNvSpPr/>
            <p:nvPr/>
          </p:nvSpPr>
          <p:spPr>
            <a:xfrm>
              <a:off x="1341698" y="4286353"/>
              <a:ext cx="187887" cy="187886"/>
            </a:xfrm>
            <a:custGeom>
              <a:avLst/>
              <a:gdLst>
                <a:gd name="connsiteX0" fmla="*/ 189547 w 381000"/>
                <a:gd name="connsiteY0" fmla="*/ 380047 h 381000"/>
                <a:gd name="connsiteX1" fmla="*/ 32385 w 381000"/>
                <a:gd name="connsiteY1" fmla="*/ 381000 h 381000"/>
                <a:gd name="connsiteX2" fmla="*/ 0 w 381000"/>
                <a:gd name="connsiteY2" fmla="*/ 348615 h 381000"/>
                <a:gd name="connsiteX3" fmla="*/ 0 w 381000"/>
                <a:gd name="connsiteY3" fmla="*/ 34290 h 381000"/>
                <a:gd name="connsiteX4" fmla="*/ 36195 w 381000"/>
                <a:gd name="connsiteY4" fmla="*/ 0 h 381000"/>
                <a:gd name="connsiteX5" fmla="*/ 345758 w 381000"/>
                <a:gd name="connsiteY5" fmla="*/ 0 h 381000"/>
                <a:gd name="connsiteX6" fmla="*/ 381000 w 381000"/>
                <a:gd name="connsiteY6" fmla="*/ 35242 h 381000"/>
                <a:gd name="connsiteX7" fmla="*/ 381000 w 381000"/>
                <a:gd name="connsiteY7" fmla="*/ 344805 h 381000"/>
                <a:gd name="connsiteX8" fmla="*/ 341947 w 381000"/>
                <a:gd name="connsiteY8" fmla="*/ 381000 h 381000"/>
                <a:gd name="connsiteX9" fmla="*/ 189547 w 381000"/>
                <a:gd name="connsiteY9" fmla="*/ 380047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81000">
                  <a:moveTo>
                    <a:pt x="189547" y="380047"/>
                  </a:moveTo>
                  <a:cubicBezTo>
                    <a:pt x="137160" y="380047"/>
                    <a:pt x="84772" y="379095"/>
                    <a:pt x="32385" y="381000"/>
                  </a:cubicBezTo>
                  <a:cubicBezTo>
                    <a:pt x="7620" y="381953"/>
                    <a:pt x="0" y="374333"/>
                    <a:pt x="0" y="348615"/>
                  </a:cubicBezTo>
                  <a:cubicBezTo>
                    <a:pt x="952" y="243840"/>
                    <a:pt x="952" y="139065"/>
                    <a:pt x="0" y="34290"/>
                  </a:cubicBezTo>
                  <a:cubicBezTo>
                    <a:pt x="0" y="5715"/>
                    <a:pt x="10477" y="0"/>
                    <a:pt x="36195" y="0"/>
                  </a:cubicBezTo>
                  <a:cubicBezTo>
                    <a:pt x="139065" y="952"/>
                    <a:pt x="241935" y="952"/>
                    <a:pt x="345758" y="0"/>
                  </a:cubicBezTo>
                  <a:cubicBezTo>
                    <a:pt x="372427" y="0"/>
                    <a:pt x="381000" y="8572"/>
                    <a:pt x="381000" y="35242"/>
                  </a:cubicBezTo>
                  <a:cubicBezTo>
                    <a:pt x="380047" y="138113"/>
                    <a:pt x="379095" y="240983"/>
                    <a:pt x="381000" y="344805"/>
                  </a:cubicBezTo>
                  <a:cubicBezTo>
                    <a:pt x="381952" y="376238"/>
                    <a:pt x="369570" y="381953"/>
                    <a:pt x="341947" y="381000"/>
                  </a:cubicBezTo>
                  <a:cubicBezTo>
                    <a:pt x="291465" y="378143"/>
                    <a:pt x="240983" y="380047"/>
                    <a:pt x="189547" y="3800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9D67350-7ABF-4500-9064-760E637D8345}"/>
                </a:ext>
              </a:extLst>
            </p:cNvPr>
            <p:cNvSpPr/>
            <p:nvPr/>
          </p:nvSpPr>
          <p:spPr>
            <a:xfrm>
              <a:off x="1576048" y="4286353"/>
              <a:ext cx="187887" cy="183188"/>
            </a:xfrm>
            <a:custGeom>
              <a:avLst/>
              <a:gdLst>
                <a:gd name="connsiteX0" fmla="*/ 190578 w 381000"/>
                <a:gd name="connsiteY0" fmla="*/ 380047 h 371475"/>
                <a:gd name="connsiteX1" fmla="*/ 29606 w 381000"/>
                <a:gd name="connsiteY1" fmla="*/ 380047 h 371475"/>
                <a:gd name="connsiteX2" fmla="*/ 78 w 381000"/>
                <a:gd name="connsiteY2" fmla="*/ 350520 h 371475"/>
                <a:gd name="connsiteX3" fmla="*/ 78 w 381000"/>
                <a:gd name="connsiteY3" fmla="*/ 32385 h 371475"/>
                <a:gd name="connsiteX4" fmla="*/ 33416 w 381000"/>
                <a:gd name="connsiteY4" fmla="*/ 0 h 371475"/>
                <a:gd name="connsiteX5" fmla="*/ 346788 w 381000"/>
                <a:gd name="connsiteY5" fmla="*/ 0 h 371475"/>
                <a:gd name="connsiteX6" fmla="*/ 381078 w 381000"/>
                <a:gd name="connsiteY6" fmla="*/ 30480 h 371475"/>
                <a:gd name="connsiteX7" fmla="*/ 381078 w 381000"/>
                <a:gd name="connsiteY7" fmla="*/ 353378 h 371475"/>
                <a:gd name="connsiteX8" fmla="*/ 353456 w 381000"/>
                <a:gd name="connsiteY8" fmla="*/ 380047 h 371475"/>
                <a:gd name="connsiteX9" fmla="*/ 190578 w 381000"/>
                <a:gd name="connsiteY9" fmla="*/ 38004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71475">
                  <a:moveTo>
                    <a:pt x="190578" y="380047"/>
                  </a:moveTo>
                  <a:cubicBezTo>
                    <a:pt x="136286" y="380047"/>
                    <a:pt x="82946" y="379095"/>
                    <a:pt x="29606" y="380047"/>
                  </a:cubicBezTo>
                  <a:cubicBezTo>
                    <a:pt x="6746" y="381000"/>
                    <a:pt x="-874" y="372428"/>
                    <a:pt x="78" y="350520"/>
                  </a:cubicBezTo>
                  <a:cubicBezTo>
                    <a:pt x="1031" y="244793"/>
                    <a:pt x="1031" y="138113"/>
                    <a:pt x="78" y="32385"/>
                  </a:cubicBezTo>
                  <a:cubicBezTo>
                    <a:pt x="78" y="6667"/>
                    <a:pt x="8651" y="0"/>
                    <a:pt x="33416" y="0"/>
                  </a:cubicBezTo>
                  <a:cubicBezTo>
                    <a:pt x="138191" y="952"/>
                    <a:pt x="242013" y="952"/>
                    <a:pt x="346788" y="0"/>
                  </a:cubicBezTo>
                  <a:cubicBezTo>
                    <a:pt x="369648" y="0"/>
                    <a:pt x="381078" y="3810"/>
                    <a:pt x="381078" y="30480"/>
                  </a:cubicBezTo>
                  <a:cubicBezTo>
                    <a:pt x="380126" y="138113"/>
                    <a:pt x="380126" y="245745"/>
                    <a:pt x="381078" y="353378"/>
                  </a:cubicBezTo>
                  <a:cubicBezTo>
                    <a:pt x="381078" y="374333"/>
                    <a:pt x="374411" y="380047"/>
                    <a:pt x="353456" y="380047"/>
                  </a:cubicBezTo>
                  <a:cubicBezTo>
                    <a:pt x="298211" y="379095"/>
                    <a:pt x="243918" y="380047"/>
                    <a:pt x="190578" y="38004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F5E077F-1D48-4DEE-B0CA-96490EEDD9A6}"/>
                </a:ext>
              </a:extLst>
            </p:cNvPr>
            <p:cNvSpPr/>
            <p:nvPr/>
          </p:nvSpPr>
          <p:spPr>
            <a:xfrm>
              <a:off x="949216" y="5911088"/>
              <a:ext cx="356984" cy="356984"/>
            </a:xfrm>
            <a:custGeom>
              <a:avLst/>
              <a:gdLst>
                <a:gd name="connsiteX0" fmla="*/ 731520 w 723900"/>
                <a:gd name="connsiteY0" fmla="*/ 364807 h 723900"/>
                <a:gd name="connsiteX1" fmla="*/ 366712 w 723900"/>
                <a:gd name="connsiteY1" fmla="*/ 729615 h 723900"/>
                <a:gd name="connsiteX2" fmla="*/ 0 w 723900"/>
                <a:gd name="connsiteY2" fmla="*/ 364807 h 723900"/>
                <a:gd name="connsiteX3" fmla="*/ 366712 w 723900"/>
                <a:gd name="connsiteY3" fmla="*/ 0 h 723900"/>
                <a:gd name="connsiteX4" fmla="*/ 731520 w 723900"/>
                <a:gd name="connsiteY4" fmla="*/ 36480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723900">
                  <a:moveTo>
                    <a:pt x="731520" y="364807"/>
                  </a:moveTo>
                  <a:cubicBezTo>
                    <a:pt x="731520" y="567690"/>
                    <a:pt x="569595" y="730568"/>
                    <a:pt x="366712" y="729615"/>
                  </a:cubicBezTo>
                  <a:cubicBezTo>
                    <a:pt x="164782" y="729615"/>
                    <a:pt x="0" y="565785"/>
                    <a:pt x="0" y="364807"/>
                  </a:cubicBezTo>
                  <a:cubicBezTo>
                    <a:pt x="0" y="162878"/>
                    <a:pt x="162877" y="953"/>
                    <a:pt x="366712" y="0"/>
                  </a:cubicBezTo>
                  <a:cubicBezTo>
                    <a:pt x="570548" y="953"/>
                    <a:pt x="731520" y="160972"/>
                    <a:pt x="731520" y="3648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2C55437-D489-4AF5-8606-5F05739D448A}"/>
                </a:ext>
              </a:extLst>
            </p:cNvPr>
            <p:cNvSpPr/>
            <p:nvPr/>
          </p:nvSpPr>
          <p:spPr>
            <a:xfrm>
              <a:off x="3636724" y="5911088"/>
              <a:ext cx="356984" cy="356984"/>
            </a:xfrm>
            <a:custGeom>
              <a:avLst/>
              <a:gdLst>
                <a:gd name="connsiteX0" fmla="*/ 367669 w 723900"/>
                <a:gd name="connsiteY0" fmla="*/ 732477 h 723900"/>
                <a:gd name="connsiteX1" fmla="*/ 4 w 723900"/>
                <a:gd name="connsiteY1" fmla="*/ 367669 h 723900"/>
                <a:gd name="connsiteX2" fmla="*/ 364812 w 723900"/>
                <a:gd name="connsiteY2" fmla="*/ 4 h 723900"/>
                <a:gd name="connsiteX3" fmla="*/ 732477 w 723900"/>
                <a:gd name="connsiteY3" fmla="*/ 364812 h 723900"/>
                <a:gd name="connsiteX4" fmla="*/ 367669 w 723900"/>
                <a:gd name="connsiteY4" fmla="*/ 73247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723900">
                  <a:moveTo>
                    <a:pt x="367669" y="732477"/>
                  </a:moveTo>
                  <a:cubicBezTo>
                    <a:pt x="165739" y="732477"/>
                    <a:pt x="957" y="568647"/>
                    <a:pt x="4" y="367669"/>
                  </a:cubicBezTo>
                  <a:cubicBezTo>
                    <a:pt x="-948" y="166692"/>
                    <a:pt x="163834" y="957"/>
                    <a:pt x="364812" y="4"/>
                  </a:cubicBezTo>
                  <a:cubicBezTo>
                    <a:pt x="565789" y="-948"/>
                    <a:pt x="731524" y="162882"/>
                    <a:pt x="732477" y="364812"/>
                  </a:cubicBezTo>
                  <a:cubicBezTo>
                    <a:pt x="733429" y="566742"/>
                    <a:pt x="568647" y="731524"/>
                    <a:pt x="367669" y="7324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161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EFC499B-6B36-4F19-AE6E-41C156DCE682}"/>
              </a:ext>
            </a:extLst>
          </p:cNvPr>
          <p:cNvSpPr/>
          <p:nvPr/>
        </p:nvSpPr>
        <p:spPr>
          <a:xfrm flipH="1">
            <a:off x="3251020" y="0"/>
            <a:ext cx="8940980" cy="6858000"/>
          </a:xfrm>
          <a:custGeom>
            <a:avLst/>
            <a:gdLst>
              <a:gd name="connsiteX0" fmla="*/ 8940980 w 8940980"/>
              <a:gd name="connsiteY0" fmla="*/ 0 h 6858000"/>
              <a:gd name="connsiteX1" fmla="*/ 2278043 w 8940980"/>
              <a:gd name="connsiteY1" fmla="*/ 0 h 6858000"/>
              <a:gd name="connsiteX2" fmla="*/ 0 w 8940980"/>
              <a:gd name="connsiteY2" fmla="*/ 5319796 h 6858000"/>
              <a:gd name="connsiteX3" fmla="*/ 0 w 8940980"/>
              <a:gd name="connsiteY3" fmla="*/ 6858000 h 6858000"/>
              <a:gd name="connsiteX4" fmla="*/ 6004247 w 89409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0980" h="6858000">
                <a:moveTo>
                  <a:pt x="8940980" y="0"/>
                </a:moveTo>
                <a:lnTo>
                  <a:pt x="2278043" y="0"/>
                </a:lnTo>
                <a:lnTo>
                  <a:pt x="0" y="5319796"/>
                </a:lnTo>
                <a:lnTo>
                  <a:pt x="0" y="6858000"/>
                </a:lnTo>
                <a:lnTo>
                  <a:pt x="6004247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6A0BEF-587B-4A93-80CD-8999022E5E6D}"/>
              </a:ext>
            </a:extLst>
          </p:cNvPr>
          <p:cNvGrpSpPr/>
          <p:nvPr/>
        </p:nvGrpSpPr>
        <p:grpSpPr>
          <a:xfrm>
            <a:off x="1757356" y="2409769"/>
            <a:ext cx="1143794" cy="2010733"/>
            <a:chOff x="4871870" y="1763729"/>
            <a:chExt cx="2448272" cy="4303935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D4BC684C-041F-4B88-9CF0-ECE0DDA3532B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18" name="Rounded Rectangle 4">
                <a:extLst>
                  <a:ext uri="{FF2B5EF4-FFF2-40B4-BE49-F238E27FC236}">
                    <a16:creationId xmlns:a16="http://schemas.microsoft.com/office/drawing/2014/main" id="{9B4A4720-3BBC-4B27-BC9F-959A89549DB8}"/>
                  </a:ext>
                </a:extLst>
              </p:cNvPr>
              <p:cNvSpPr/>
              <p:nvPr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20F8CC13-EFAD-45FD-BA3E-7E5207421F92}"/>
                  </a:ext>
                </a:extLst>
              </p:cNvPr>
              <p:cNvSpPr/>
              <p:nvPr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20" name="Group 6">
                <a:extLst>
                  <a:ext uri="{FF2B5EF4-FFF2-40B4-BE49-F238E27FC236}">
                    <a16:creationId xmlns:a16="http://schemas.microsoft.com/office/drawing/2014/main" id="{842CD73E-6103-4AEA-A445-1D2B0CCB0F05}"/>
                  </a:ext>
                </a:extLst>
              </p:cNvPr>
              <p:cNvGrpSpPr/>
              <p:nvPr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21" name="Oval 7">
                  <a:extLst>
                    <a:ext uri="{FF2B5EF4-FFF2-40B4-BE49-F238E27FC236}">
                      <a16:creationId xmlns:a16="http://schemas.microsoft.com/office/drawing/2014/main" id="{CD9D617B-7D93-48B9-ADD1-FB24762646B2}"/>
                    </a:ext>
                  </a:extLst>
                </p:cNvPr>
                <p:cNvSpPr/>
                <p:nvPr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22" name="Rounded Rectangle 8">
                  <a:extLst>
                    <a:ext uri="{FF2B5EF4-FFF2-40B4-BE49-F238E27FC236}">
                      <a16:creationId xmlns:a16="http://schemas.microsoft.com/office/drawing/2014/main" id="{04CCA352-6596-4EE3-BCF8-248E86B334BF}"/>
                    </a:ext>
                  </a:extLst>
                </p:cNvPr>
                <p:cNvSpPr/>
                <p:nvPr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17" name="Picture Placeholder 2">
              <a:extLst>
                <a:ext uri="{FF2B5EF4-FFF2-40B4-BE49-F238E27FC236}">
                  <a16:creationId xmlns:a16="http://schemas.microsoft.com/office/drawing/2014/main" id="{77EB584B-0620-49F6-9167-284CAC6C356A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</p:grpSp>
      <p:sp>
        <p:nvSpPr>
          <p:cNvPr id="46" name="Heart 45">
            <a:extLst>
              <a:ext uri="{FF2B5EF4-FFF2-40B4-BE49-F238E27FC236}">
                <a16:creationId xmlns:a16="http://schemas.microsoft.com/office/drawing/2014/main" id="{0D61234A-9078-497B-B44F-C85C29220E10}"/>
              </a:ext>
            </a:extLst>
          </p:cNvPr>
          <p:cNvSpPr/>
          <p:nvPr/>
        </p:nvSpPr>
        <p:spPr>
          <a:xfrm>
            <a:off x="1899454" y="2978692"/>
            <a:ext cx="874316" cy="874316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CEE53-7F4A-4984-ADDF-72E44539565F}"/>
              </a:ext>
            </a:extLst>
          </p:cNvPr>
          <p:cNvSpPr/>
          <p:nvPr/>
        </p:nvSpPr>
        <p:spPr>
          <a:xfrm rot="16200000">
            <a:off x="1499930" y="5979380"/>
            <a:ext cx="1645920" cy="1223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FF1C3E-318E-4D13-BF8C-EB8A9AABF41D}"/>
              </a:ext>
            </a:extLst>
          </p:cNvPr>
          <p:cNvSpPr/>
          <p:nvPr/>
        </p:nvSpPr>
        <p:spPr>
          <a:xfrm rot="16200000">
            <a:off x="2061821" y="3108294"/>
            <a:ext cx="522150" cy="52215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8B4D6C70-F433-47A4-A279-102747793736}"/>
              </a:ext>
            </a:extLst>
          </p:cNvPr>
          <p:cNvSpPr>
            <a:spLocks/>
          </p:cNvSpPr>
          <p:nvPr/>
        </p:nvSpPr>
        <p:spPr bwMode="auto">
          <a:xfrm>
            <a:off x="1063474" y="3837822"/>
            <a:ext cx="2527532" cy="1488821"/>
          </a:xfrm>
          <a:custGeom>
            <a:avLst/>
            <a:gdLst/>
            <a:ahLst/>
            <a:cxnLst/>
            <a:rect l="l" t="t" r="r" b="b"/>
            <a:pathLst>
              <a:path w="1255887" h="739769">
                <a:moveTo>
                  <a:pt x="0" y="0"/>
                </a:moveTo>
                <a:lnTo>
                  <a:pt x="101935" y="0"/>
                </a:lnTo>
                <a:lnTo>
                  <a:pt x="126181" y="48492"/>
                </a:lnTo>
                <a:lnTo>
                  <a:pt x="165558" y="135996"/>
                </a:lnTo>
                <a:lnTo>
                  <a:pt x="194726" y="204540"/>
                </a:lnTo>
                <a:lnTo>
                  <a:pt x="223893" y="276001"/>
                </a:lnTo>
                <a:lnTo>
                  <a:pt x="255978" y="341629"/>
                </a:lnTo>
                <a:lnTo>
                  <a:pt x="288062" y="408715"/>
                </a:lnTo>
                <a:lnTo>
                  <a:pt x="327439" y="467050"/>
                </a:lnTo>
                <a:lnTo>
                  <a:pt x="369732" y="522469"/>
                </a:lnTo>
                <a:lnTo>
                  <a:pt x="423693" y="567679"/>
                </a:lnTo>
                <a:lnTo>
                  <a:pt x="452861" y="588097"/>
                </a:lnTo>
                <a:lnTo>
                  <a:pt x="489320" y="612889"/>
                </a:lnTo>
                <a:lnTo>
                  <a:pt x="528697" y="631848"/>
                </a:lnTo>
                <a:lnTo>
                  <a:pt x="573907" y="646432"/>
                </a:lnTo>
                <a:lnTo>
                  <a:pt x="622034" y="655183"/>
                </a:lnTo>
                <a:lnTo>
                  <a:pt x="674536" y="649349"/>
                </a:lnTo>
                <a:lnTo>
                  <a:pt x="741622" y="628932"/>
                </a:lnTo>
                <a:lnTo>
                  <a:pt x="799957" y="599764"/>
                </a:lnTo>
                <a:lnTo>
                  <a:pt x="849543" y="561846"/>
                </a:lnTo>
                <a:lnTo>
                  <a:pt x="894753" y="519552"/>
                </a:lnTo>
                <a:lnTo>
                  <a:pt x="935588" y="469967"/>
                </a:lnTo>
                <a:lnTo>
                  <a:pt x="969131" y="416007"/>
                </a:lnTo>
                <a:lnTo>
                  <a:pt x="998298" y="357671"/>
                </a:lnTo>
                <a:lnTo>
                  <a:pt x="1027466" y="296419"/>
                </a:lnTo>
                <a:lnTo>
                  <a:pt x="1053717" y="236625"/>
                </a:lnTo>
                <a:lnTo>
                  <a:pt x="1081427" y="175372"/>
                </a:lnTo>
                <a:lnTo>
                  <a:pt x="1107678" y="111203"/>
                </a:lnTo>
                <a:lnTo>
                  <a:pt x="1159187" y="0"/>
                </a:lnTo>
                <a:lnTo>
                  <a:pt x="1255887" y="0"/>
                </a:lnTo>
                <a:lnTo>
                  <a:pt x="1250600" y="10574"/>
                </a:lnTo>
                <a:lnTo>
                  <a:pt x="1218515" y="74743"/>
                </a:lnTo>
                <a:lnTo>
                  <a:pt x="1186431" y="140371"/>
                </a:lnTo>
                <a:lnTo>
                  <a:pt x="1160180" y="207457"/>
                </a:lnTo>
                <a:lnTo>
                  <a:pt x="1131012" y="273084"/>
                </a:lnTo>
                <a:lnTo>
                  <a:pt x="1101844" y="337254"/>
                </a:lnTo>
                <a:lnTo>
                  <a:pt x="1072676" y="399964"/>
                </a:lnTo>
                <a:lnTo>
                  <a:pt x="1040592" y="458300"/>
                </a:lnTo>
                <a:lnTo>
                  <a:pt x="1004132" y="515177"/>
                </a:lnTo>
                <a:lnTo>
                  <a:pt x="964755" y="567679"/>
                </a:lnTo>
                <a:lnTo>
                  <a:pt x="919545" y="615806"/>
                </a:lnTo>
                <a:lnTo>
                  <a:pt x="868502" y="655183"/>
                </a:lnTo>
                <a:lnTo>
                  <a:pt x="810166" y="690184"/>
                </a:lnTo>
                <a:lnTo>
                  <a:pt x="744539" y="719352"/>
                </a:lnTo>
                <a:lnTo>
                  <a:pt x="670161" y="736852"/>
                </a:lnTo>
                <a:lnTo>
                  <a:pt x="605991" y="739769"/>
                </a:lnTo>
                <a:lnTo>
                  <a:pt x="544739" y="732477"/>
                </a:lnTo>
                <a:lnTo>
                  <a:pt x="489320" y="710601"/>
                </a:lnTo>
                <a:lnTo>
                  <a:pt x="436818" y="687267"/>
                </a:lnTo>
                <a:lnTo>
                  <a:pt x="391608" y="658099"/>
                </a:lnTo>
                <a:lnTo>
                  <a:pt x="353690" y="631848"/>
                </a:lnTo>
                <a:lnTo>
                  <a:pt x="308480" y="591013"/>
                </a:lnTo>
                <a:lnTo>
                  <a:pt x="269103" y="544345"/>
                </a:lnTo>
                <a:lnTo>
                  <a:pt x="237019" y="490385"/>
                </a:lnTo>
                <a:lnTo>
                  <a:pt x="207851" y="434966"/>
                </a:lnTo>
                <a:lnTo>
                  <a:pt x="181600" y="376630"/>
                </a:lnTo>
                <a:lnTo>
                  <a:pt x="155349" y="315378"/>
                </a:lnTo>
                <a:lnTo>
                  <a:pt x="115972" y="227874"/>
                </a:lnTo>
                <a:lnTo>
                  <a:pt x="70762" y="140371"/>
                </a:lnTo>
                <a:lnTo>
                  <a:pt x="25552" y="5286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36">
            <a:extLst>
              <a:ext uri="{FF2B5EF4-FFF2-40B4-BE49-F238E27FC236}">
                <a16:creationId xmlns:a16="http://schemas.microsoft.com/office/drawing/2014/main" id="{2C5C9A3E-99C9-4205-B483-5AB38D9831DC}"/>
              </a:ext>
            </a:extLst>
          </p:cNvPr>
          <p:cNvSpPr>
            <a:spLocks/>
          </p:cNvSpPr>
          <p:nvPr/>
        </p:nvSpPr>
        <p:spPr bwMode="auto">
          <a:xfrm>
            <a:off x="842914" y="1864093"/>
            <a:ext cx="2959964" cy="1980369"/>
          </a:xfrm>
          <a:custGeom>
            <a:avLst/>
            <a:gdLst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49288 w 1608138"/>
              <a:gd name="connsiteY47" fmla="*/ 11113 h 1075928"/>
              <a:gd name="connsiteX48" fmla="*/ 652463 w 1608138"/>
              <a:gd name="connsiteY48" fmla="*/ 14288 h 1075928"/>
              <a:gd name="connsiteX49" fmla="*/ 655638 w 1608138"/>
              <a:gd name="connsiteY49" fmla="*/ 14288 h 1075928"/>
              <a:gd name="connsiteX50" fmla="*/ 658813 w 1608138"/>
              <a:gd name="connsiteY50" fmla="*/ 19050 h 1075928"/>
              <a:gd name="connsiteX51" fmla="*/ 663575 w 1608138"/>
              <a:gd name="connsiteY51" fmla="*/ 25400 h 1075928"/>
              <a:gd name="connsiteX52" fmla="*/ 676275 w 1608138"/>
              <a:gd name="connsiteY52" fmla="*/ 53975 h 1075928"/>
              <a:gd name="connsiteX53" fmla="*/ 676275 w 1608138"/>
              <a:gd name="connsiteY53" fmla="*/ 85725 h 1075928"/>
              <a:gd name="connsiteX54" fmla="*/ 666750 w 1608138"/>
              <a:gd name="connsiteY54" fmla="*/ 114300 h 1075928"/>
              <a:gd name="connsiteX55" fmla="*/ 649288 w 1608138"/>
              <a:gd name="connsiteY55" fmla="*/ 138113 h 1075928"/>
              <a:gd name="connsiteX56" fmla="*/ 617538 w 1608138"/>
              <a:gd name="connsiteY56" fmla="*/ 149225 h 1075928"/>
              <a:gd name="connsiteX57" fmla="*/ 585788 w 1608138"/>
              <a:gd name="connsiteY57" fmla="*/ 149225 h 1075928"/>
              <a:gd name="connsiteX58" fmla="*/ 550863 w 1608138"/>
              <a:gd name="connsiteY58" fmla="*/ 141288 h 1075928"/>
              <a:gd name="connsiteX59" fmla="*/ 517525 w 1608138"/>
              <a:gd name="connsiteY59" fmla="*/ 131763 h 1075928"/>
              <a:gd name="connsiteX60" fmla="*/ 479425 w 1608138"/>
              <a:gd name="connsiteY60" fmla="*/ 128588 h 1075928"/>
              <a:gd name="connsiteX61" fmla="*/ 441325 w 1608138"/>
              <a:gd name="connsiteY61" fmla="*/ 131763 h 1075928"/>
              <a:gd name="connsiteX62" fmla="*/ 360363 w 1608138"/>
              <a:gd name="connsiteY62" fmla="*/ 158750 h 1075928"/>
              <a:gd name="connsiteX63" fmla="*/ 292100 w 1608138"/>
              <a:gd name="connsiteY63" fmla="*/ 198438 h 1075928"/>
              <a:gd name="connsiteX64" fmla="*/ 231775 w 1608138"/>
              <a:gd name="connsiteY64" fmla="*/ 250825 h 1075928"/>
              <a:gd name="connsiteX65" fmla="*/ 182563 w 1608138"/>
              <a:gd name="connsiteY65" fmla="*/ 307975 h 1075928"/>
              <a:gd name="connsiteX66" fmla="*/ 141288 w 1608138"/>
              <a:gd name="connsiteY66" fmla="*/ 377825 h 1075928"/>
              <a:gd name="connsiteX67" fmla="*/ 109538 w 1608138"/>
              <a:gd name="connsiteY67" fmla="*/ 455613 h 1075928"/>
              <a:gd name="connsiteX68" fmla="*/ 98425 w 1608138"/>
              <a:gd name="connsiteY68" fmla="*/ 512763 h 1075928"/>
              <a:gd name="connsiteX69" fmla="*/ 92075 w 1608138"/>
              <a:gd name="connsiteY69" fmla="*/ 576263 h 1075928"/>
              <a:gd name="connsiteX70" fmla="*/ 95250 w 1608138"/>
              <a:gd name="connsiteY70" fmla="*/ 642938 h 1075928"/>
              <a:gd name="connsiteX71" fmla="*/ 101600 w 1608138"/>
              <a:gd name="connsiteY71" fmla="*/ 709613 h 1075928"/>
              <a:gd name="connsiteX72" fmla="*/ 109538 w 1608138"/>
              <a:gd name="connsiteY72" fmla="*/ 773113 h 1075928"/>
              <a:gd name="connsiteX73" fmla="*/ 123825 w 1608138"/>
              <a:gd name="connsiteY73" fmla="*/ 825500 h 1075928"/>
              <a:gd name="connsiteX74" fmla="*/ 161925 w 1608138"/>
              <a:gd name="connsiteY74" fmla="*/ 928688 h 1075928"/>
              <a:gd name="connsiteX75" fmla="*/ 207963 w 1608138"/>
              <a:gd name="connsiteY75" fmla="*/ 1030288 h 1075928"/>
              <a:gd name="connsiteX76" fmla="*/ 230783 w 1608138"/>
              <a:gd name="connsiteY76" fmla="*/ 1075928 h 1075928"/>
              <a:gd name="connsiteX77" fmla="*/ 119823 w 1608138"/>
              <a:gd name="connsiteY77" fmla="*/ 1075928 h 1075928"/>
              <a:gd name="connsiteX78" fmla="*/ 101600 w 1608138"/>
              <a:gd name="connsiteY78" fmla="*/ 1038225 h 1075928"/>
              <a:gd name="connsiteX79" fmla="*/ 60325 w 1608138"/>
              <a:gd name="connsiteY79" fmla="*/ 938213 h 1075928"/>
              <a:gd name="connsiteX80" fmla="*/ 28575 w 1608138"/>
              <a:gd name="connsiteY80" fmla="*/ 830263 h 1075928"/>
              <a:gd name="connsiteX81" fmla="*/ 14288 w 1608138"/>
              <a:gd name="connsiteY81" fmla="*/ 769938 h 1075928"/>
              <a:gd name="connsiteX82" fmla="*/ 6350 w 1608138"/>
              <a:gd name="connsiteY82" fmla="*/ 700088 h 1075928"/>
              <a:gd name="connsiteX83" fmla="*/ 0 w 1608138"/>
              <a:gd name="connsiteY83" fmla="*/ 628650 h 1075928"/>
              <a:gd name="connsiteX84" fmla="*/ 0 w 1608138"/>
              <a:gd name="connsiteY84" fmla="*/ 554038 h 1075928"/>
              <a:gd name="connsiteX85" fmla="*/ 9525 w 1608138"/>
              <a:gd name="connsiteY85" fmla="*/ 487363 h 1075928"/>
              <a:gd name="connsiteX86" fmla="*/ 23813 w 1608138"/>
              <a:gd name="connsiteY86" fmla="*/ 423863 h 1075928"/>
              <a:gd name="connsiteX87" fmla="*/ 52388 w 1608138"/>
              <a:gd name="connsiteY87" fmla="*/ 342900 h 1075928"/>
              <a:gd name="connsiteX88" fmla="*/ 95250 w 1608138"/>
              <a:gd name="connsiteY88" fmla="*/ 271463 h 1075928"/>
              <a:gd name="connsiteX89" fmla="*/ 144463 w 1608138"/>
              <a:gd name="connsiteY89" fmla="*/ 204788 h 1075928"/>
              <a:gd name="connsiteX90" fmla="*/ 204788 w 1608138"/>
              <a:gd name="connsiteY90" fmla="*/ 146050 h 1075928"/>
              <a:gd name="connsiteX91" fmla="*/ 271463 w 1608138"/>
              <a:gd name="connsiteY91" fmla="*/ 96838 h 1075928"/>
              <a:gd name="connsiteX92" fmla="*/ 346075 w 1608138"/>
              <a:gd name="connsiteY92" fmla="*/ 63500 h 1075928"/>
              <a:gd name="connsiteX93" fmla="*/ 395288 w 1608138"/>
              <a:gd name="connsiteY93" fmla="*/ 49213 h 1075928"/>
              <a:gd name="connsiteX94" fmla="*/ 447675 w 1608138"/>
              <a:gd name="connsiteY94" fmla="*/ 36513 h 1075928"/>
              <a:gd name="connsiteX95" fmla="*/ 500063 w 1608138"/>
              <a:gd name="connsiteY95" fmla="*/ 28575 h 1075928"/>
              <a:gd name="connsiteX96" fmla="*/ 549275 w 1608138"/>
              <a:gd name="connsiteY96" fmla="*/ 17463 h 1075928"/>
              <a:gd name="connsiteX97" fmla="*/ 595313 w 1608138"/>
              <a:gd name="connsiteY97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49288 w 1608138"/>
              <a:gd name="connsiteY47" fmla="*/ 11113 h 1075928"/>
              <a:gd name="connsiteX48" fmla="*/ 652463 w 1608138"/>
              <a:gd name="connsiteY48" fmla="*/ 14288 h 1075928"/>
              <a:gd name="connsiteX49" fmla="*/ 655638 w 1608138"/>
              <a:gd name="connsiteY49" fmla="*/ 14288 h 1075928"/>
              <a:gd name="connsiteX50" fmla="*/ 658813 w 1608138"/>
              <a:gd name="connsiteY50" fmla="*/ 19050 h 1075928"/>
              <a:gd name="connsiteX51" fmla="*/ 663575 w 1608138"/>
              <a:gd name="connsiteY51" fmla="*/ 25400 h 1075928"/>
              <a:gd name="connsiteX52" fmla="*/ 676275 w 1608138"/>
              <a:gd name="connsiteY52" fmla="*/ 53975 h 1075928"/>
              <a:gd name="connsiteX53" fmla="*/ 676275 w 1608138"/>
              <a:gd name="connsiteY53" fmla="*/ 85725 h 1075928"/>
              <a:gd name="connsiteX54" fmla="*/ 666750 w 1608138"/>
              <a:gd name="connsiteY54" fmla="*/ 114300 h 1075928"/>
              <a:gd name="connsiteX55" fmla="*/ 649288 w 1608138"/>
              <a:gd name="connsiteY55" fmla="*/ 138113 h 1075928"/>
              <a:gd name="connsiteX56" fmla="*/ 617538 w 1608138"/>
              <a:gd name="connsiteY56" fmla="*/ 149225 h 1075928"/>
              <a:gd name="connsiteX57" fmla="*/ 585788 w 1608138"/>
              <a:gd name="connsiteY57" fmla="*/ 149225 h 1075928"/>
              <a:gd name="connsiteX58" fmla="*/ 550863 w 1608138"/>
              <a:gd name="connsiteY58" fmla="*/ 141288 h 1075928"/>
              <a:gd name="connsiteX59" fmla="*/ 517525 w 1608138"/>
              <a:gd name="connsiteY59" fmla="*/ 131763 h 1075928"/>
              <a:gd name="connsiteX60" fmla="*/ 479425 w 1608138"/>
              <a:gd name="connsiteY60" fmla="*/ 128588 h 1075928"/>
              <a:gd name="connsiteX61" fmla="*/ 441325 w 1608138"/>
              <a:gd name="connsiteY61" fmla="*/ 131763 h 1075928"/>
              <a:gd name="connsiteX62" fmla="*/ 360363 w 1608138"/>
              <a:gd name="connsiteY62" fmla="*/ 158750 h 1075928"/>
              <a:gd name="connsiteX63" fmla="*/ 292100 w 1608138"/>
              <a:gd name="connsiteY63" fmla="*/ 198438 h 1075928"/>
              <a:gd name="connsiteX64" fmla="*/ 231775 w 1608138"/>
              <a:gd name="connsiteY64" fmla="*/ 250825 h 1075928"/>
              <a:gd name="connsiteX65" fmla="*/ 182563 w 1608138"/>
              <a:gd name="connsiteY65" fmla="*/ 307975 h 1075928"/>
              <a:gd name="connsiteX66" fmla="*/ 141288 w 1608138"/>
              <a:gd name="connsiteY66" fmla="*/ 377825 h 1075928"/>
              <a:gd name="connsiteX67" fmla="*/ 109538 w 1608138"/>
              <a:gd name="connsiteY67" fmla="*/ 455613 h 1075928"/>
              <a:gd name="connsiteX68" fmla="*/ 98425 w 1608138"/>
              <a:gd name="connsiteY68" fmla="*/ 512763 h 1075928"/>
              <a:gd name="connsiteX69" fmla="*/ 92075 w 1608138"/>
              <a:gd name="connsiteY69" fmla="*/ 576263 h 1075928"/>
              <a:gd name="connsiteX70" fmla="*/ 95250 w 1608138"/>
              <a:gd name="connsiteY70" fmla="*/ 642938 h 1075928"/>
              <a:gd name="connsiteX71" fmla="*/ 101600 w 1608138"/>
              <a:gd name="connsiteY71" fmla="*/ 709613 h 1075928"/>
              <a:gd name="connsiteX72" fmla="*/ 109538 w 1608138"/>
              <a:gd name="connsiteY72" fmla="*/ 773113 h 1075928"/>
              <a:gd name="connsiteX73" fmla="*/ 123825 w 1608138"/>
              <a:gd name="connsiteY73" fmla="*/ 825500 h 1075928"/>
              <a:gd name="connsiteX74" fmla="*/ 161925 w 1608138"/>
              <a:gd name="connsiteY74" fmla="*/ 928688 h 1075928"/>
              <a:gd name="connsiteX75" fmla="*/ 207963 w 1608138"/>
              <a:gd name="connsiteY75" fmla="*/ 1030288 h 1075928"/>
              <a:gd name="connsiteX76" fmla="*/ 230783 w 1608138"/>
              <a:gd name="connsiteY76" fmla="*/ 1075928 h 1075928"/>
              <a:gd name="connsiteX77" fmla="*/ 119823 w 1608138"/>
              <a:gd name="connsiteY77" fmla="*/ 1075928 h 1075928"/>
              <a:gd name="connsiteX78" fmla="*/ 101600 w 1608138"/>
              <a:gd name="connsiteY78" fmla="*/ 1038225 h 1075928"/>
              <a:gd name="connsiteX79" fmla="*/ 60325 w 1608138"/>
              <a:gd name="connsiteY79" fmla="*/ 938213 h 1075928"/>
              <a:gd name="connsiteX80" fmla="*/ 28575 w 1608138"/>
              <a:gd name="connsiteY80" fmla="*/ 830263 h 1075928"/>
              <a:gd name="connsiteX81" fmla="*/ 14288 w 1608138"/>
              <a:gd name="connsiteY81" fmla="*/ 769938 h 1075928"/>
              <a:gd name="connsiteX82" fmla="*/ 6350 w 1608138"/>
              <a:gd name="connsiteY82" fmla="*/ 700088 h 1075928"/>
              <a:gd name="connsiteX83" fmla="*/ 0 w 1608138"/>
              <a:gd name="connsiteY83" fmla="*/ 628650 h 1075928"/>
              <a:gd name="connsiteX84" fmla="*/ 0 w 1608138"/>
              <a:gd name="connsiteY84" fmla="*/ 554038 h 1075928"/>
              <a:gd name="connsiteX85" fmla="*/ 9525 w 1608138"/>
              <a:gd name="connsiteY85" fmla="*/ 487363 h 1075928"/>
              <a:gd name="connsiteX86" fmla="*/ 23813 w 1608138"/>
              <a:gd name="connsiteY86" fmla="*/ 423863 h 1075928"/>
              <a:gd name="connsiteX87" fmla="*/ 52388 w 1608138"/>
              <a:gd name="connsiteY87" fmla="*/ 342900 h 1075928"/>
              <a:gd name="connsiteX88" fmla="*/ 95250 w 1608138"/>
              <a:gd name="connsiteY88" fmla="*/ 271463 h 1075928"/>
              <a:gd name="connsiteX89" fmla="*/ 144463 w 1608138"/>
              <a:gd name="connsiteY89" fmla="*/ 204788 h 1075928"/>
              <a:gd name="connsiteX90" fmla="*/ 204788 w 1608138"/>
              <a:gd name="connsiteY90" fmla="*/ 146050 h 1075928"/>
              <a:gd name="connsiteX91" fmla="*/ 271463 w 1608138"/>
              <a:gd name="connsiteY91" fmla="*/ 96838 h 1075928"/>
              <a:gd name="connsiteX92" fmla="*/ 346075 w 1608138"/>
              <a:gd name="connsiteY92" fmla="*/ 63500 h 1075928"/>
              <a:gd name="connsiteX93" fmla="*/ 395288 w 1608138"/>
              <a:gd name="connsiteY93" fmla="*/ 49213 h 1075928"/>
              <a:gd name="connsiteX94" fmla="*/ 447675 w 1608138"/>
              <a:gd name="connsiteY94" fmla="*/ 36513 h 1075928"/>
              <a:gd name="connsiteX95" fmla="*/ 500063 w 1608138"/>
              <a:gd name="connsiteY95" fmla="*/ 28575 h 1075928"/>
              <a:gd name="connsiteX96" fmla="*/ 549275 w 1608138"/>
              <a:gd name="connsiteY96" fmla="*/ 17463 h 1075928"/>
              <a:gd name="connsiteX97" fmla="*/ 595313 w 1608138"/>
              <a:gd name="connsiteY97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49288 w 1608138"/>
              <a:gd name="connsiteY47" fmla="*/ 11113 h 1075928"/>
              <a:gd name="connsiteX48" fmla="*/ 652463 w 1608138"/>
              <a:gd name="connsiteY48" fmla="*/ 14288 h 1075928"/>
              <a:gd name="connsiteX49" fmla="*/ 655638 w 1608138"/>
              <a:gd name="connsiteY49" fmla="*/ 14288 h 1075928"/>
              <a:gd name="connsiteX50" fmla="*/ 658813 w 1608138"/>
              <a:gd name="connsiteY50" fmla="*/ 19050 h 1075928"/>
              <a:gd name="connsiteX51" fmla="*/ 663575 w 1608138"/>
              <a:gd name="connsiteY51" fmla="*/ 25400 h 1075928"/>
              <a:gd name="connsiteX52" fmla="*/ 676275 w 1608138"/>
              <a:gd name="connsiteY52" fmla="*/ 53975 h 1075928"/>
              <a:gd name="connsiteX53" fmla="*/ 676275 w 1608138"/>
              <a:gd name="connsiteY53" fmla="*/ 85725 h 1075928"/>
              <a:gd name="connsiteX54" fmla="*/ 666750 w 1608138"/>
              <a:gd name="connsiteY54" fmla="*/ 114300 h 1075928"/>
              <a:gd name="connsiteX55" fmla="*/ 649288 w 1608138"/>
              <a:gd name="connsiteY55" fmla="*/ 138113 h 1075928"/>
              <a:gd name="connsiteX56" fmla="*/ 617538 w 1608138"/>
              <a:gd name="connsiteY56" fmla="*/ 149225 h 1075928"/>
              <a:gd name="connsiteX57" fmla="*/ 585788 w 1608138"/>
              <a:gd name="connsiteY57" fmla="*/ 149225 h 1075928"/>
              <a:gd name="connsiteX58" fmla="*/ 550863 w 1608138"/>
              <a:gd name="connsiteY58" fmla="*/ 141288 h 1075928"/>
              <a:gd name="connsiteX59" fmla="*/ 517525 w 1608138"/>
              <a:gd name="connsiteY59" fmla="*/ 131763 h 1075928"/>
              <a:gd name="connsiteX60" fmla="*/ 479425 w 1608138"/>
              <a:gd name="connsiteY60" fmla="*/ 128588 h 1075928"/>
              <a:gd name="connsiteX61" fmla="*/ 441325 w 1608138"/>
              <a:gd name="connsiteY61" fmla="*/ 131763 h 1075928"/>
              <a:gd name="connsiteX62" fmla="*/ 360363 w 1608138"/>
              <a:gd name="connsiteY62" fmla="*/ 158750 h 1075928"/>
              <a:gd name="connsiteX63" fmla="*/ 292100 w 1608138"/>
              <a:gd name="connsiteY63" fmla="*/ 198438 h 1075928"/>
              <a:gd name="connsiteX64" fmla="*/ 231775 w 1608138"/>
              <a:gd name="connsiteY64" fmla="*/ 250825 h 1075928"/>
              <a:gd name="connsiteX65" fmla="*/ 182563 w 1608138"/>
              <a:gd name="connsiteY65" fmla="*/ 307975 h 1075928"/>
              <a:gd name="connsiteX66" fmla="*/ 141288 w 1608138"/>
              <a:gd name="connsiteY66" fmla="*/ 377825 h 1075928"/>
              <a:gd name="connsiteX67" fmla="*/ 109538 w 1608138"/>
              <a:gd name="connsiteY67" fmla="*/ 455613 h 1075928"/>
              <a:gd name="connsiteX68" fmla="*/ 98425 w 1608138"/>
              <a:gd name="connsiteY68" fmla="*/ 512763 h 1075928"/>
              <a:gd name="connsiteX69" fmla="*/ 92075 w 1608138"/>
              <a:gd name="connsiteY69" fmla="*/ 576263 h 1075928"/>
              <a:gd name="connsiteX70" fmla="*/ 95250 w 1608138"/>
              <a:gd name="connsiteY70" fmla="*/ 642938 h 1075928"/>
              <a:gd name="connsiteX71" fmla="*/ 101600 w 1608138"/>
              <a:gd name="connsiteY71" fmla="*/ 709613 h 1075928"/>
              <a:gd name="connsiteX72" fmla="*/ 109538 w 1608138"/>
              <a:gd name="connsiteY72" fmla="*/ 773113 h 1075928"/>
              <a:gd name="connsiteX73" fmla="*/ 123825 w 1608138"/>
              <a:gd name="connsiteY73" fmla="*/ 825500 h 1075928"/>
              <a:gd name="connsiteX74" fmla="*/ 161925 w 1608138"/>
              <a:gd name="connsiteY74" fmla="*/ 928688 h 1075928"/>
              <a:gd name="connsiteX75" fmla="*/ 207963 w 1608138"/>
              <a:gd name="connsiteY75" fmla="*/ 1030288 h 1075928"/>
              <a:gd name="connsiteX76" fmla="*/ 230783 w 1608138"/>
              <a:gd name="connsiteY76" fmla="*/ 1075928 h 1075928"/>
              <a:gd name="connsiteX77" fmla="*/ 119823 w 1608138"/>
              <a:gd name="connsiteY77" fmla="*/ 1075928 h 1075928"/>
              <a:gd name="connsiteX78" fmla="*/ 101600 w 1608138"/>
              <a:gd name="connsiteY78" fmla="*/ 1038225 h 1075928"/>
              <a:gd name="connsiteX79" fmla="*/ 60325 w 1608138"/>
              <a:gd name="connsiteY79" fmla="*/ 938213 h 1075928"/>
              <a:gd name="connsiteX80" fmla="*/ 28575 w 1608138"/>
              <a:gd name="connsiteY80" fmla="*/ 830263 h 1075928"/>
              <a:gd name="connsiteX81" fmla="*/ 14288 w 1608138"/>
              <a:gd name="connsiteY81" fmla="*/ 769938 h 1075928"/>
              <a:gd name="connsiteX82" fmla="*/ 6350 w 1608138"/>
              <a:gd name="connsiteY82" fmla="*/ 700088 h 1075928"/>
              <a:gd name="connsiteX83" fmla="*/ 0 w 1608138"/>
              <a:gd name="connsiteY83" fmla="*/ 628650 h 1075928"/>
              <a:gd name="connsiteX84" fmla="*/ 0 w 1608138"/>
              <a:gd name="connsiteY84" fmla="*/ 554038 h 1075928"/>
              <a:gd name="connsiteX85" fmla="*/ 9525 w 1608138"/>
              <a:gd name="connsiteY85" fmla="*/ 487363 h 1075928"/>
              <a:gd name="connsiteX86" fmla="*/ 23813 w 1608138"/>
              <a:gd name="connsiteY86" fmla="*/ 423863 h 1075928"/>
              <a:gd name="connsiteX87" fmla="*/ 52388 w 1608138"/>
              <a:gd name="connsiteY87" fmla="*/ 342900 h 1075928"/>
              <a:gd name="connsiteX88" fmla="*/ 95250 w 1608138"/>
              <a:gd name="connsiteY88" fmla="*/ 271463 h 1075928"/>
              <a:gd name="connsiteX89" fmla="*/ 144463 w 1608138"/>
              <a:gd name="connsiteY89" fmla="*/ 204788 h 1075928"/>
              <a:gd name="connsiteX90" fmla="*/ 204788 w 1608138"/>
              <a:gd name="connsiteY90" fmla="*/ 146050 h 1075928"/>
              <a:gd name="connsiteX91" fmla="*/ 271463 w 1608138"/>
              <a:gd name="connsiteY91" fmla="*/ 96838 h 1075928"/>
              <a:gd name="connsiteX92" fmla="*/ 346075 w 1608138"/>
              <a:gd name="connsiteY92" fmla="*/ 63500 h 1075928"/>
              <a:gd name="connsiteX93" fmla="*/ 395288 w 1608138"/>
              <a:gd name="connsiteY93" fmla="*/ 49213 h 1075928"/>
              <a:gd name="connsiteX94" fmla="*/ 447675 w 1608138"/>
              <a:gd name="connsiteY94" fmla="*/ 36513 h 1075928"/>
              <a:gd name="connsiteX95" fmla="*/ 500063 w 1608138"/>
              <a:gd name="connsiteY95" fmla="*/ 28575 h 1075928"/>
              <a:gd name="connsiteX96" fmla="*/ 549275 w 1608138"/>
              <a:gd name="connsiteY96" fmla="*/ 17463 h 1075928"/>
              <a:gd name="connsiteX97" fmla="*/ 595313 w 1608138"/>
              <a:gd name="connsiteY97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49288 w 1608138"/>
              <a:gd name="connsiteY47" fmla="*/ 11113 h 1075928"/>
              <a:gd name="connsiteX48" fmla="*/ 652463 w 1608138"/>
              <a:gd name="connsiteY48" fmla="*/ 14288 h 1075928"/>
              <a:gd name="connsiteX49" fmla="*/ 658813 w 1608138"/>
              <a:gd name="connsiteY49" fmla="*/ 19050 h 1075928"/>
              <a:gd name="connsiteX50" fmla="*/ 663575 w 1608138"/>
              <a:gd name="connsiteY50" fmla="*/ 25400 h 1075928"/>
              <a:gd name="connsiteX51" fmla="*/ 676275 w 1608138"/>
              <a:gd name="connsiteY51" fmla="*/ 53975 h 1075928"/>
              <a:gd name="connsiteX52" fmla="*/ 676275 w 1608138"/>
              <a:gd name="connsiteY52" fmla="*/ 85725 h 1075928"/>
              <a:gd name="connsiteX53" fmla="*/ 666750 w 1608138"/>
              <a:gd name="connsiteY53" fmla="*/ 114300 h 1075928"/>
              <a:gd name="connsiteX54" fmla="*/ 649288 w 1608138"/>
              <a:gd name="connsiteY54" fmla="*/ 138113 h 1075928"/>
              <a:gd name="connsiteX55" fmla="*/ 617538 w 1608138"/>
              <a:gd name="connsiteY55" fmla="*/ 149225 h 1075928"/>
              <a:gd name="connsiteX56" fmla="*/ 585788 w 1608138"/>
              <a:gd name="connsiteY56" fmla="*/ 149225 h 1075928"/>
              <a:gd name="connsiteX57" fmla="*/ 550863 w 1608138"/>
              <a:gd name="connsiteY57" fmla="*/ 141288 h 1075928"/>
              <a:gd name="connsiteX58" fmla="*/ 517525 w 1608138"/>
              <a:gd name="connsiteY58" fmla="*/ 131763 h 1075928"/>
              <a:gd name="connsiteX59" fmla="*/ 479425 w 1608138"/>
              <a:gd name="connsiteY59" fmla="*/ 128588 h 1075928"/>
              <a:gd name="connsiteX60" fmla="*/ 441325 w 1608138"/>
              <a:gd name="connsiteY60" fmla="*/ 131763 h 1075928"/>
              <a:gd name="connsiteX61" fmla="*/ 360363 w 1608138"/>
              <a:gd name="connsiteY61" fmla="*/ 158750 h 1075928"/>
              <a:gd name="connsiteX62" fmla="*/ 292100 w 1608138"/>
              <a:gd name="connsiteY62" fmla="*/ 198438 h 1075928"/>
              <a:gd name="connsiteX63" fmla="*/ 231775 w 1608138"/>
              <a:gd name="connsiteY63" fmla="*/ 250825 h 1075928"/>
              <a:gd name="connsiteX64" fmla="*/ 182563 w 1608138"/>
              <a:gd name="connsiteY64" fmla="*/ 307975 h 1075928"/>
              <a:gd name="connsiteX65" fmla="*/ 141288 w 1608138"/>
              <a:gd name="connsiteY65" fmla="*/ 377825 h 1075928"/>
              <a:gd name="connsiteX66" fmla="*/ 109538 w 1608138"/>
              <a:gd name="connsiteY66" fmla="*/ 455613 h 1075928"/>
              <a:gd name="connsiteX67" fmla="*/ 98425 w 1608138"/>
              <a:gd name="connsiteY67" fmla="*/ 512763 h 1075928"/>
              <a:gd name="connsiteX68" fmla="*/ 92075 w 1608138"/>
              <a:gd name="connsiteY68" fmla="*/ 576263 h 1075928"/>
              <a:gd name="connsiteX69" fmla="*/ 95250 w 1608138"/>
              <a:gd name="connsiteY69" fmla="*/ 642938 h 1075928"/>
              <a:gd name="connsiteX70" fmla="*/ 101600 w 1608138"/>
              <a:gd name="connsiteY70" fmla="*/ 709613 h 1075928"/>
              <a:gd name="connsiteX71" fmla="*/ 109538 w 1608138"/>
              <a:gd name="connsiteY71" fmla="*/ 773113 h 1075928"/>
              <a:gd name="connsiteX72" fmla="*/ 123825 w 1608138"/>
              <a:gd name="connsiteY72" fmla="*/ 825500 h 1075928"/>
              <a:gd name="connsiteX73" fmla="*/ 161925 w 1608138"/>
              <a:gd name="connsiteY73" fmla="*/ 928688 h 1075928"/>
              <a:gd name="connsiteX74" fmla="*/ 207963 w 1608138"/>
              <a:gd name="connsiteY74" fmla="*/ 1030288 h 1075928"/>
              <a:gd name="connsiteX75" fmla="*/ 230783 w 1608138"/>
              <a:gd name="connsiteY75" fmla="*/ 1075928 h 1075928"/>
              <a:gd name="connsiteX76" fmla="*/ 119823 w 1608138"/>
              <a:gd name="connsiteY76" fmla="*/ 1075928 h 1075928"/>
              <a:gd name="connsiteX77" fmla="*/ 101600 w 1608138"/>
              <a:gd name="connsiteY77" fmla="*/ 1038225 h 1075928"/>
              <a:gd name="connsiteX78" fmla="*/ 60325 w 1608138"/>
              <a:gd name="connsiteY78" fmla="*/ 938213 h 1075928"/>
              <a:gd name="connsiteX79" fmla="*/ 28575 w 1608138"/>
              <a:gd name="connsiteY79" fmla="*/ 830263 h 1075928"/>
              <a:gd name="connsiteX80" fmla="*/ 14288 w 1608138"/>
              <a:gd name="connsiteY80" fmla="*/ 769938 h 1075928"/>
              <a:gd name="connsiteX81" fmla="*/ 6350 w 1608138"/>
              <a:gd name="connsiteY81" fmla="*/ 700088 h 1075928"/>
              <a:gd name="connsiteX82" fmla="*/ 0 w 1608138"/>
              <a:gd name="connsiteY82" fmla="*/ 628650 h 1075928"/>
              <a:gd name="connsiteX83" fmla="*/ 0 w 1608138"/>
              <a:gd name="connsiteY83" fmla="*/ 554038 h 1075928"/>
              <a:gd name="connsiteX84" fmla="*/ 9525 w 1608138"/>
              <a:gd name="connsiteY84" fmla="*/ 487363 h 1075928"/>
              <a:gd name="connsiteX85" fmla="*/ 23813 w 1608138"/>
              <a:gd name="connsiteY85" fmla="*/ 423863 h 1075928"/>
              <a:gd name="connsiteX86" fmla="*/ 52388 w 1608138"/>
              <a:gd name="connsiteY86" fmla="*/ 342900 h 1075928"/>
              <a:gd name="connsiteX87" fmla="*/ 95250 w 1608138"/>
              <a:gd name="connsiteY87" fmla="*/ 271463 h 1075928"/>
              <a:gd name="connsiteX88" fmla="*/ 144463 w 1608138"/>
              <a:gd name="connsiteY88" fmla="*/ 204788 h 1075928"/>
              <a:gd name="connsiteX89" fmla="*/ 204788 w 1608138"/>
              <a:gd name="connsiteY89" fmla="*/ 146050 h 1075928"/>
              <a:gd name="connsiteX90" fmla="*/ 271463 w 1608138"/>
              <a:gd name="connsiteY90" fmla="*/ 96838 h 1075928"/>
              <a:gd name="connsiteX91" fmla="*/ 346075 w 1608138"/>
              <a:gd name="connsiteY91" fmla="*/ 63500 h 1075928"/>
              <a:gd name="connsiteX92" fmla="*/ 395288 w 1608138"/>
              <a:gd name="connsiteY92" fmla="*/ 49213 h 1075928"/>
              <a:gd name="connsiteX93" fmla="*/ 447675 w 1608138"/>
              <a:gd name="connsiteY93" fmla="*/ 36513 h 1075928"/>
              <a:gd name="connsiteX94" fmla="*/ 500063 w 1608138"/>
              <a:gd name="connsiteY94" fmla="*/ 28575 h 1075928"/>
              <a:gd name="connsiteX95" fmla="*/ 549275 w 1608138"/>
              <a:gd name="connsiteY95" fmla="*/ 17463 h 1075928"/>
              <a:gd name="connsiteX96" fmla="*/ 595313 w 1608138"/>
              <a:gd name="connsiteY96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49288 w 1608138"/>
              <a:gd name="connsiteY47" fmla="*/ 11113 h 1075928"/>
              <a:gd name="connsiteX48" fmla="*/ 658813 w 1608138"/>
              <a:gd name="connsiteY48" fmla="*/ 19050 h 1075928"/>
              <a:gd name="connsiteX49" fmla="*/ 663575 w 1608138"/>
              <a:gd name="connsiteY49" fmla="*/ 25400 h 1075928"/>
              <a:gd name="connsiteX50" fmla="*/ 676275 w 1608138"/>
              <a:gd name="connsiteY50" fmla="*/ 53975 h 1075928"/>
              <a:gd name="connsiteX51" fmla="*/ 676275 w 1608138"/>
              <a:gd name="connsiteY51" fmla="*/ 85725 h 1075928"/>
              <a:gd name="connsiteX52" fmla="*/ 666750 w 1608138"/>
              <a:gd name="connsiteY52" fmla="*/ 114300 h 1075928"/>
              <a:gd name="connsiteX53" fmla="*/ 649288 w 1608138"/>
              <a:gd name="connsiteY53" fmla="*/ 138113 h 1075928"/>
              <a:gd name="connsiteX54" fmla="*/ 617538 w 1608138"/>
              <a:gd name="connsiteY54" fmla="*/ 149225 h 1075928"/>
              <a:gd name="connsiteX55" fmla="*/ 585788 w 1608138"/>
              <a:gd name="connsiteY55" fmla="*/ 149225 h 1075928"/>
              <a:gd name="connsiteX56" fmla="*/ 550863 w 1608138"/>
              <a:gd name="connsiteY56" fmla="*/ 141288 h 1075928"/>
              <a:gd name="connsiteX57" fmla="*/ 517525 w 1608138"/>
              <a:gd name="connsiteY57" fmla="*/ 131763 h 1075928"/>
              <a:gd name="connsiteX58" fmla="*/ 479425 w 1608138"/>
              <a:gd name="connsiteY58" fmla="*/ 128588 h 1075928"/>
              <a:gd name="connsiteX59" fmla="*/ 441325 w 1608138"/>
              <a:gd name="connsiteY59" fmla="*/ 131763 h 1075928"/>
              <a:gd name="connsiteX60" fmla="*/ 360363 w 1608138"/>
              <a:gd name="connsiteY60" fmla="*/ 158750 h 1075928"/>
              <a:gd name="connsiteX61" fmla="*/ 292100 w 1608138"/>
              <a:gd name="connsiteY61" fmla="*/ 198438 h 1075928"/>
              <a:gd name="connsiteX62" fmla="*/ 231775 w 1608138"/>
              <a:gd name="connsiteY62" fmla="*/ 250825 h 1075928"/>
              <a:gd name="connsiteX63" fmla="*/ 182563 w 1608138"/>
              <a:gd name="connsiteY63" fmla="*/ 307975 h 1075928"/>
              <a:gd name="connsiteX64" fmla="*/ 141288 w 1608138"/>
              <a:gd name="connsiteY64" fmla="*/ 377825 h 1075928"/>
              <a:gd name="connsiteX65" fmla="*/ 109538 w 1608138"/>
              <a:gd name="connsiteY65" fmla="*/ 455613 h 1075928"/>
              <a:gd name="connsiteX66" fmla="*/ 98425 w 1608138"/>
              <a:gd name="connsiteY66" fmla="*/ 512763 h 1075928"/>
              <a:gd name="connsiteX67" fmla="*/ 92075 w 1608138"/>
              <a:gd name="connsiteY67" fmla="*/ 576263 h 1075928"/>
              <a:gd name="connsiteX68" fmla="*/ 95250 w 1608138"/>
              <a:gd name="connsiteY68" fmla="*/ 642938 h 1075928"/>
              <a:gd name="connsiteX69" fmla="*/ 101600 w 1608138"/>
              <a:gd name="connsiteY69" fmla="*/ 709613 h 1075928"/>
              <a:gd name="connsiteX70" fmla="*/ 109538 w 1608138"/>
              <a:gd name="connsiteY70" fmla="*/ 773113 h 1075928"/>
              <a:gd name="connsiteX71" fmla="*/ 123825 w 1608138"/>
              <a:gd name="connsiteY71" fmla="*/ 825500 h 1075928"/>
              <a:gd name="connsiteX72" fmla="*/ 161925 w 1608138"/>
              <a:gd name="connsiteY72" fmla="*/ 928688 h 1075928"/>
              <a:gd name="connsiteX73" fmla="*/ 207963 w 1608138"/>
              <a:gd name="connsiteY73" fmla="*/ 1030288 h 1075928"/>
              <a:gd name="connsiteX74" fmla="*/ 230783 w 1608138"/>
              <a:gd name="connsiteY74" fmla="*/ 1075928 h 1075928"/>
              <a:gd name="connsiteX75" fmla="*/ 119823 w 1608138"/>
              <a:gd name="connsiteY75" fmla="*/ 1075928 h 1075928"/>
              <a:gd name="connsiteX76" fmla="*/ 101600 w 1608138"/>
              <a:gd name="connsiteY76" fmla="*/ 1038225 h 1075928"/>
              <a:gd name="connsiteX77" fmla="*/ 60325 w 1608138"/>
              <a:gd name="connsiteY77" fmla="*/ 938213 h 1075928"/>
              <a:gd name="connsiteX78" fmla="*/ 28575 w 1608138"/>
              <a:gd name="connsiteY78" fmla="*/ 830263 h 1075928"/>
              <a:gd name="connsiteX79" fmla="*/ 14288 w 1608138"/>
              <a:gd name="connsiteY79" fmla="*/ 769938 h 1075928"/>
              <a:gd name="connsiteX80" fmla="*/ 6350 w 1608138"/>
              <a:gd name="connsiteY80" fmla="*/ 700088 h 1075928"/>
              <a:gd name="connsiteX81" fmla="*/ 0 w 1608138"/>
              <a:gd name="connsiteY81" fmla="*/ 628650 h 1075928"/>
              <a:gd name="connsiteX82" fmla="*/ 0 w 1608138"/>
              <a:gd name="connsiteY82" fmla="*/ 554038 h 1075928"/>
              <a:gd name="connsiteX83" fmla="*/ 9525 w 1608138"/>
              <a:gd name="connsiteY83" fmla="*/ 487363 h 1075928"/>
              <a:gd name="connsiteX84" fmla="*/ 23813 w 1608138"/>
              <a:gd name="connsiteY84" fmla="*/ 423863 h 1075928"/>
              <a:gd name="connsiteX85" fmla="*/ 52388 w 1608138"/>
              <a:gd name="connsiteY85" fmla="*/ 342900 h 1075928"/>
              <a:gd name="connsiteX86" fmla="*/ 95250 w 1608138"/>
              <a:gd name="connsiteY86" fmla="*/ 271463 h 1075928"/>
              <a:gd name="connsiteX87" fmla="*/ 144463 w 1608138"/>
              <a:gd name="connsiteY87" fmla="*/ 204788 h 1075928"/>
              <a:gd name="connsiteX88" fmla="*/ 204788 w 1608138"/>
              <a:gd name="connsiteY88" fmla="*/ 146050 h 1075928"/>
              <a:gd name="connsiteX89" fmla="*/ 271463 w 1608138"/>
              <a:gd name="connsiteY89" fmla="*/ 96838 h 1075928"/>
              <a:gd name="connsiteX90" fmla="*/ 346075 w 1608138"/>
              <a:gd name="connsiteY90" fmla="*/ 63500 h 1075928"/>
              <a:gd name="connsiteX91" fmla="*/ 395288 w 1608138"/>
              <a:gd name="connsiteY91" fmla="*/ 49213 h 1075928"/>
              <a:gd name="connsiteX92" fmla="*/ 447675 w 1608138"/>
              <a:gd name="connsiteY92" fmla="*/ 36513 h 1075928"/>
              <a:gd name="connsiteX93" fmla="*/ 500063 w 1608138"/>
              <a:gd name="connsiteY93" fmla="*/ 28575 h 1075928"/>
              <a:gd name="connsiteX94" fmla="*/ 549275 w 1608138"/>
              <a:gd name="connsiteY94" fmla="*/ 17463 h 1075928"/>
              <a:gd name="connsiteX95" fmla="*/ 595313 w 1608138"/>
              <a:gd name="connsiteY95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49288 w 1608138"/>
              <a:gd name="connsiteY47" fmla="*/ 11113 h 1075928"/>
              <a:gd name="connsiteX48" fmla="*/ 663575 w 1608138"/>
              <a:gd name="connsiteY48" fmla="*/ 25400 h 1075928"/>
              <a:gd name="connsiteX49" fmla="*/ 676275 w 1608138"/>
              <a:gd name="connsiteY49" fmla="*/ 53975 h 1075928"/>
              <a:gd name="connsiteX50" fmla="*/ 676275 w 1608138"/>
              <a:gd name="connsiteY50" fmla="*/ 85725 h 1075928"/>
              <a:gd name="connsiteX51" fmla="*/ 666750 w 1608138"/>
              <a:gd name="connsiteY51" fmla="*/ 114300 h 1075928"/>
              <a:gd name="connsiteX52" fmla="*/ 649288 w 1608138"/>
              <a:gd name="connsiteY52" fmla="*/ 138113 h 1075928"/>
              <a:gd name="connsiteX53" fmla="*/ 617538 w 1608138"/>
              <a:gd name="connsiteY53" fmla="*/ 149225 h 1075928"/>
              <a:gd name="connsiteX54" fmla="*/ 585788 w 1608138"/>
              <a:gd name="connsiteY54" fmla="*/ 149225 h 1075928"/>
              <a:gd name="connsiteX55" fmla="*/ 550863 w 1608138"/>
              <a:gd name="connsiteY55" fmla="*/ 141288 h 1075928"/>
              <a:gd name="connsiteX56" fmla="*/ 517525 w 1608138"/>
              <a:gd name="connsiteY56" fmla="*/ 131763 h 1075928"/>
              <a:gd name="connsiteX57" fmla="*/ 479425 w 1608138"/>
              <a:gd name="connsiteY57" fmla="*/ 128588 h 1075928"/>
              <a:gd name="connsiteX58" fmla="*/ 441325 w 1608138"/>
              <a:gd name="connsiteY58" fmla="*/ 131763 h 1075928"/>
              <a:gd name="connsiteX59" fmla="*/ 360363 w 1608138"/>
              <a:gd name="connsiteY59" fmla="*/ 158750 h 1075928"/>
              <a:gd name="connsiteX60" fmla="*/ 292100 w 1608138"/>
              <a:gd name="connsiteY60" fmla="*/ 198438 h 1075928"/>
              <a:gd name="connsiteX61" fmla="*/ 231775 w 1608138"/>
              <a:gd name="connsiteY61" fmla="*/ 250825 h 1075928"/>
              <a:gd name="connsiteX62" fmla="*/ 182563 w 1608138"/>
              <a:gd name="connsiteY62" fmla="*/ 307975 h 1075928"/>
              <a:gd name="connsiteX63" fmla="*/ 141288 w 1608138"/>
              <a:gd name="connsiteY63" fmla="*/ 377825 h 1075928"/>
              <a:gd name="connsiteX64" fmla="*/ 109538 w 1608138"/>
              <a:gd name="connsiteY64" fmla="*/ 455613 h 1075928"/>
              <a:gd name="connsiteX65" fmla="*/ 98425 w 1608138"/>
              <a:gd name="connsiteY65" fmla="*/ 512763 h 1075928"/>
              <a:gd name="connsiteX66" fmla="*/ 92075 w 1608138"/>
              <a:gd name="connsiteY66" fmla="*/ 576263 h 1075928"/>
              <a:gd name="connsiteX67" fmla="*/ 95250 w 1608138"/>
              <a:gd name="connsiteY67" fmla="*/ 642938 h 1075928"/>
              <a:gd name="connsiteX68" fmla="*/ 101600 w 1608138"/>
              <a:gd name="connsiteY68" fmla="*/ 709613 h 1075928"/>
              <a:gd name="connsiteX69" fmla="*/ 109538 w 1608138"/>
              <a:gd name="connsiteY69" fmla="*/ 773113 h 1075928"/>
              <a:gd name="connsiteX70" fmla="*/ 123825 w 1608138"/>
              <a:gd name="connsiteY70" fmla="*/ 825500 h 1075928"/>
              <a:gd name="connsiteX71" fmla="*/ 161925 w 1608138"/>
              <a:gd name="connsiteY71" fmla="*/ 928688 h 1075928"/>
              <a:gd name="connsiteX72" fmla="*/ 207963 w 1608138"/>
              <a:gd name="connsiteY72" fmla="*/ 1030288 h 1075928"/>
              <a:gd name="connsiteX73" fmla="*/ 230783 w 1608138"/>
              <a:gd name="connsiteY73" fmla="*/ 1075928 h 1075928"/>
              <a:gd name="connsiteX74" fmla="*/ 119823 w 1608138"/>
              <a:gd name="connsiteY74" fmla="*/ 1075928 h 1075928"/>
              <a:gd name="connsiteX75" fmla="*/ 101600 w 1608138"/>
              <a:gd name="connsiteY75" fmla="*/ 1038225 h 1075928"/>
              <a:gd name="connsiteX76" fmla="*/ 60325 w 1608138"/>
              <a:gd name="connsiteY76" fmla="*/ 938213 h 1075928"/>
              <a:gd name="connsiteX77" fmla="*/ 28575 w 1608138"/>
              <a:gd name="connsiteY77" fmla="*/ 830263 h 1075928"/>
              <a:gd name="connsiteX78" fmla="*/ 14288 w 1608138"/>
              <a:gd name="connsiteY78" fmla="*/ 769938 h 1075928"/>
              <a:gd name="connsiteX79" fmla="*/ 6350 w 1608138"/>
              <a:gd name="connsiteY79" fmla="*/ 700088 h 1075928"/>
              <a:gd name="connsiteX80" fmla="*/ 0 w 1608138"/>
              <a:gd name="connsiteY80" fmla="*/ 628650 h 1075928"/>
              <a:gd name="connsiteX81" fmla="*/ 0 w 1608138"/>
              <a:gd name="connsiteY81" fmla="*/ 554038 h 1075928"/>
              <a:gd name="connsiteX82" fmla="*/ 9525 w 1608138"/>
              <a:gd name="connsiteY82" fmla="*/ 487363 h 1075928"/>
              <a:gd name="connsiteX83" fmla="*/ 23813 w 1608138"/>
              <a:gd name="connsiteY83" fmla="*/ 423863 h 1075928"/>
              <a:gd name="connsiteX84" fmla="*/ 52388 w 1608138"/>
              <a:gd name="connsiteY84" fmla="*/ 342900 h 1075928"/>
              <a:gd name="connsiteX85" fmla="*/ 95250 w 1608138"/>
              <a:gd name="connsiteY85" fmla="*/ 271463 h 1075928"/>
              <a:gd name="connsiteX86" fmla="*/ 144463 w 1608138"/>
              <a:gd name="connsiteY86" fmla="*/ 204788 h 1075928"/>
              <a:gd name="connsiteX87" fmla="*/ 204788 w 1608138"/>
              <a:gd name="connsiteY87" fmla="*/ 146050 h 1075928"/>
              <a:gd name="connsiteX88" fmla="*/ 271463 w 1608138"/>
              <a:gd name="connsiteY88" fmla="*/ 96838 h 1075928"/>
              <a:gd name="connsiteX89" fmla="*/ 346075 w 1608138"/>
              <a:gd name="connsiteY89" fmla="*/ 63500 h 1075928"/>
              <a:gd name="connsiteX90" fmla="*/ 395288 w 1608138"/>
              <a:gd name="connsiteY90" fmla="*/ 49213 h 1075928"/>
              <a:gd name="connsiteX91" fmla="*/ 447675 w 1608138"/>
              <a:gd name="connsiteY91" fmla="*/ 36513 h 1075928"/>
              <a:gd name="connsiteX92" fmla="*/ 500063 w 1608138"/>
              <a:gd name="connsiteY92" fmla="*/ 28575 h 1075928"/>
              <a:gd name="connsiteX93" fmla="*/ 549275 w 1608138"/>
              <a:gd name="connsiteY93" fmla="*/ 17463 h 1075928"/>
              <a:gd name="connsiteX94" fmla="*/ 595313 w 1608138"/>
              <a:gd name="connsiteY94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5 w 1608138"/>
              <a:gd name="connsiteY45" fmla="*/ 4763 h 1075928"/>
              <a:gd name="connsiteX46" fmla="*/ 644525 w 1608138"/>
              <a:gd name="connsiteY46" fmla="*/ 7938 h 1075928"/>
              <a:gd name="connsiteX47" fmla="*/ 663575 w 1608138"/>
              <a:gd name="connsiteY47" fmla="*/ 25400 h 1075928"/>
              <a:gd name="connsiteX48" fmla="*/ 676275 w 1608138"/>
              <a:gd name="connsiteY48" fmla="*/ 53975 h 1075928"/>
              <a:gd name="connsiteX49" fmla="*/ 676275 w 1608138"/>
              <a:gd name="connsiteY49" fmla="*/ 85725 h 1075928"/>
              <a:gd name="connsiteX50" fmla="*/ 666750 w 1608138"/>
              <a:gd name="connsiteY50" fmla="*/ 114300 h 1075928"/>
              <a:gd name="connsiteX51" fmla="*/ 649288 w 1608138"/>
              <a:gd name="connsiteY51" fmla="*/ 138113 h 1075928"/>
              <a:gd name="connsiteX52" fmla="*/ 617538 w 1608138"/>
              <a:gd name="connsiteY52" fmla="*/ 149225 h 1075928"/>
              <a:gd name="connsiteX53" fmla="*/ 585788 w 1608138"/>
              <a:gd name="connsiteY53" fmla="*/ 149225 h 1075928"/>
              <a:gd name="connsiteX54" fmla="*/ 550863 w 1608138"/>
              <a:gd name="connsiteY54" fmla="*/ 141288 h 1075928"/>
              <a:gd name="connsiteX55" fmla="*/ 517525 w 1608138"/>
              <a:gd name="connsiteY55" fmla="*/ 131763 h 1075928"/>
              <a:gd name="connsiteX56" fmla="*/ 479425 w 1608138"/>
              <a:gd name="connsiteY56" fmla="*/ 128588 h 1075928"/>
              <a:gd name="connsiteX57" fmla="*/ 441325 w 1608138"/>
              <a:gd name="connsiteY57" fmla="*/ 131763 h 1075928"/>
              <a:gd name="connsiteX58" fmla="*/ 360363 w 1608138"/>
              <a:gd name="connsiteY58" fmla="*/ 158750 h 1075928"/>
              <a:gd name="connsiteX59" fmla="*/ 292100 w 1608138"/>
              <a:gd name="connsiteY59" fmla="*/ 198438 h 1075928"/>
              <a:gd name="connsiteX60" fmla="*/ 231775 w 1608138"/>
              <a:gd name="connsiteY60" fmla="*/ 250825 h 1075928"/>
              <a:gd name="connsiteX61" fmla="*/ 182563 w 1608138"/>
              <a:gd name="connsiteY61" fmla="*/ 307975 h 1075928"/>
              <a:gd name="connsiteX62" fmla="*/ 141288 w 1608138"/>
              <a:gd name="connsiteY62" fmla="*/ 377825 h 1075928"/>
              <a:gd name="connsiteX63" fmla="*/ 109538 w 1608138"/>
              <a:gd name="connsiteY63" fmla="*/ 455613 h 1075928"/>
              <a:gd name="connsiteX64" fmla="*/ 98425 w 1608138"/>
              <a:gd name="connsiteY64" fmla="*/ 512763 h 1075928"/>
              <a:gd name="connsiteX65" fmla="*/ 92075 w 1608138"/>
              <a:gd name="connsiteY65" fmla="*/ 576263 h 1075928"/>
              <a:gd name="connsiteX66" fmla="*/ 95250 w 1608138"/>
              <a:gd name="connsiteY66" fmla="*/ 642938 h 1075928"/>
              <a:gd name="connsiteX67" fmla="*/ 101600 w 1608138"/>
              <a:gd name="connsiteY67" fmla="*/ 709613 h 1075928"/>
              <a:gd name="connsiteX68" fmla="*/ 109538 w 1608138"/>
              <a:gd name="connsiteY68" fmla="*/ 773113 h 1075928"/>
              <a:gd name="connsiteX69" fmla="*/ 123825 w 1608138"/>
              <a:gd name="connsiteY69" fmla="*/ 825500 h 1075928"/>
              <a:gd name="connsiteX70" fmla="*/ 161925 w 1608138"/>
              <a:gd name="connsiteY70" fmla="*/ 928688 h 1075928"/>
              <a:gd name="connsiteX71" fmla="*/ 207963 w 1608138"/>
              <a:gd name="connsiteY71" fmla="*/ 1030288 h 1075928"/>
              <a:gd name="connsiteX72" fmla="*/ 230783 w 1608138"/>
              <a:gd name="connsiteY72" fmla="*/ 1075928 h 1075928"/>
              <a:gd name="connsiteX73" fmla="*/ 119823 w 1608138"/>
              <a:gd name="connsiteY73" fmla="*/ 1075928 h 1075928"/>
              <a:gd name="connsiteX74" fmla="*/ 101600 w 1608138"/>
              <a:gd name="connsiteY74" fmla="*/ 1038225 h 1075928"/>
              <a:gd name="connsiteX75" fmla="*/ 60325 w 1608138"/>
              <a:gd name="connsiteY75" fmla="*/ 938213 h 1075928"/>
              <a:gd name="connsiteX76" fmla="*/ 28575 w 1608138"/>
              <a:gd name="connsiteY76" fmla="*/ 830263 h 1075928"/>
              <a:gd name="connsiteX77" fmla="*/ 14288 w 1608138"/>
              <a:gd name="connsiteY77" fmla="*/ 769938 h 1075928"/>
              <a:gd name="connsiteX78" fmla="*/ 6350 w 1608138"/>
              <a:gd name="connsiteY78" fmla="*/ 700088 h 1075928"/>
              <a:gd name="connsiteX79" fmla="*/ 0 w 1608138"/>
              <a:gd name="connsiteY79" fmla="*/ 628650 h 1075928"/>
              <a:gd name="connsiteX80" fmla="*/ 0 w 1608138"/>
              <a:gd name="connsiteY80" fmla="*/ 554038 h 1075928"/>
              <a:gd name="connsiteX81" fmla="*/ 9525 w 1608138"/>
              <a:gd name="connsiteY81" fmla="*/ 487363 h 1075928"/>
              <a:gd name="connsiteX82" fmla="*/ 23813 w 1608138"/>
              <a:gd name="connsiteY82" fmla="*/ 423863 h 1075928"/>
              <a:gd name="connsiteX83" fmla="*/ 52388 w 1608138"/>
              <a:gd name="connsiteY83" fmla="*/ 342900 h 1075928"/>
              <a:gd name="connsiteX84" fmla="*/ 95250 w 1608138"/>
              <a:gd name="connsiteY84" fmla="*/ 271463 h 1075928"/>
              <a:gd name="connsiteX85" fmla="*/ 144463 w 1608138"/>
              <a:gd name="connsiteY85" fmla="*/ 204788 h 1075928"/>
              <a:gd name="connsiteX86" fmla="*/ 204788 w 1608138"/>
              <a:gd name="connsiteY86" fmla="*/ 146050 h 1075928"/>
              <a:gd name="connsiteX87" fmla="*/ 271463 w 1608138"/>
              <a:gd name="connsiteY87" fmla="*/ 96838 h 1075928"/>
              <a:gd name="connsiteX88" fmla="*/ 346075 w 1608138"/>
              <a:gd name="connsiteY88" fmla="*/ 63500 h 1075928"/>
              <a:gd name="connsiteX89" fmla="*/ 395288 w 1608138"/>
              <a:gd name="connsiteY89" fmla="*/ 49213 h 1075928"/>
              <a:gd name="connsiteX90" fmla="*/ 447675 w 1608138"/>
              <a:gd name="connsiteY90" fmla="*/ 36513 h 1075928"/>
              <a:gd name="connsiteX91" fmla="*/ 500063 w 1608138"/>
              <a:gd name="connsiteY91" fmla="*/ 28575 h 1075928"/>
              <a:gd name="connsiteX92" fmla="*/ 549275 w 1608138"/>
              <a:gd name="connsiteY92" fmla="*/ 17463 h 1075928"/>
              <a:gd name="connsiteX93" fmla="*/ 595313 w 1608138"/>
              <a:gd name="connsiteY93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44525 w 1608138"/>
              <a:gd name="connsiteY46" fmla="*/ 7938 h 1075928"/>
              <a:gd name="connsiteX47" fmla="*/ 663575 w 1608138"/>
              <a:gd name="connsiteY47" fmla="*/ 25400 h 1075928"/>
              <a:gd name="connsiteX48" fmla="*/ 676275 w 1608138"/>
              <a:gd name="connsiteY48" fmla="*/ 53975 h 1075928"/>
              <a:gd name="connsiteX49" fmla="*/ 676275 w 1608138"/>
              <a:gd name="connsiteY49" fmla="*/ 85725 h 1075928"/>
              <a:gd name="connsiteX50" fmla="*/ 666750 w 1608138"/>
              <a:gd name="connsiteY50" fmla="*/ 114300 h 1075928"/>
              <a:gd name="connsiteX51" fmla="*/ 649288 w 1608138"/>
              <a:gd name="connsiteY51" fmla="*/ 138113 h 1075928"/>
              <a:gd name="connsiteX52" fmla="*/ 617538 w 1608138"/>
              <a:gd name="connsiteY52" fmla="*/ 149225 h 1075928"/>
              <a:gd name="connsiteX53" fmla="*/ 585788 w 1608138"/>
              <a:gd name="connsiteY53" fmla="*/ 149225 h 1075928"/>
              <a:gd name="connsiteX54" fmla="*/ 550863 w 1608138"/>
              <a:gd name="connsiteY54" fmla="*/ 141288 h 1075928"/>
              <a:gd name="connsiteX55" fmla="*/ 517525 w 1608138"/>
              <a:gd name="connsiteY55" fmla="*/ 131763 h 1075928"/>
              <a:gd name="connsiteX56" fmla="*/ 479425 w 1608138"/>
              <a:gd name="connsiteY56" fmla="*/ 128588 h 1075928"/>
              <a:gd name="connsiteX57" fmla="*/ 441325 w 1608138"/>
              <a:gd name="connsiteY57" fmla="*/ 131763 h 1075928"/>
              <a:gd name="connsiteX58" fmla="*/ 360363 w 1608138"/>
              <a:gd name="connsiteY58" fmla="*/ 158750 h 1075928"/>
              <a:gd name="connsiteX59" fmla="*/ 292100 w 1608138"/>
              <a:gd name="connsiteY59" fmla="*/ 198438 h 1075928"/>
              <a:gd name="connsiteX60" fmla="*/ 231775 w 1608138"/>
              <a:gd name="connsiteY60" fmla="*/ 250825 h 1075928"/>
              <a:gd name="connsiteX61" fmla="*/ 182563 w 1608138"/>
              <a:gd name="connsiteY61" fmla="*/ 307975 h 1075928"/>
              <a:gd name="connsiteX62" fmla="*/ 141288 w 1608138"/>
              <a:gd name="connsiteY62" fmla="*/ 377825 h 1075928"/>
              <a:gd name="connsiteX63" fmla="*/ 109538 w 1608138"/>
              <a:gd name="connsiteY63" fmla="*/ 455613 h 1075928"/>
              <a:gd name="connsiteX64" fmla="*/ 98425 w 1608138"/>
              <a:gd name="connsiteY64" fmla="*/ 512763 h 1075928"/>
              <a:gd name="connsiteX65" fmla="*/ 92075 w 1608138"/>
              <a:gd name="connsiteY65" fmla="*/ 576263 h 1075928"/>
              <a:gd name="connsiteX66" fmla="*/ 95250 w 1608138"/>
              <a:gd name="connsiteY66" fmla="*/ 642938 h 1075928"/>
              <a:gd name="connsiteX67" fmla="*/ 101600 w 1608138"/>
              <a:gd name="connsiteY67" fmla="*/ 709613 h 1075928"/>
              <a:gd name="connsiteX68" fmla="*/ 109538 w 1608138"/>
              <a:gd name="connsiteY68" fmla="*/ 773113 h 1075928"/>
              <a:gd name="connsiteX69" fmla="*/ 123825 w 1608138"/>
              <a:gd name="connsiteY69" fmla="*/ 825500 h 1075928"/>
              <a:gd name="connsiteX70" fmla="*/ 161925 w 1608138"/>
              <a:gd name="connsiteY70" fmla="*/ 928688 h 1075928"/>
              <a:gd name="connsiteX71" fmla="*/ 207963 w 1608138"/>
              <a:gd name="connsiteY71" fmla="*/ 1030288 h 1075928"/>
              <a:gd name="connsiteX72" fmla="*/ 230783 w 1608138"/>
              <a:gd name="connsiteY72" fmla="*/ 1075928 h 1075928"/>
              <a:gd name="connsiteX73" fmla="*/ 119823 w 1608138"/>
              <a:gd name="connsiteY73" fmla="*/ 1075928 h 1075928"/>
              <a:gd name="connsiteX74" fmla="*/ 101600 w 1608138"/>
              <a:gd name="connsiteY74" fmla="*/ 1038225 h 1075928"/>
              <a:gd name="connsiteX75" fmla="*/ 60325 w 1608138"/>
              <a:gd name="connsiteY75" fmla="*/ 938213 h 1075928"/>
              <a:gd name="connsiteX76" fmla="*/ 28575 w 1608138"/>
              <a:gd name="connsiteY76" fmla="*/ 830263 h 1075928"/>
              <a:gd name="connsiteX77" fmla="*/ 14288 w 1608138"/>
              <a:gd name="connsiteY77" fmla="*/ 769938 h 1075928"/>
              <a:gd name="connsiteX78" fmla="*/ 6350 w 1608138"/>
              <a:gd name="connsiteY78" fmla="*/ 700088 h 1075928"/>
              <a:gd name="connsiteX79" fmla="*/ 0 w 1608138"/>
              <a:gd name="connsiteY79" fmla="*/ 628650 h 1075928"/>
              <a:gd name="connsiteX80" fmla="*/ 0 w 1608138"/>
              <a:gd name="connsiteY80" fmla="*/ 554038 h 1075928"/>
              <a:gd name="connsiteX81" fmla="*/ 9525 w 1608138"/>
              <a:gd name="connsiteY81" fmla="*/ 487363 h 1075928"/>
              <a:gd name="connsiteX82" fmla="*/ 23813 w 1608138"/>
              <a:gd name="connsiteY82" fmla="*/ 423863 h 1075928"/>
              <a:gd name="connsiteX83" fmla="*/ 52388 w 1608138"/>
              <a:gd name="connsiteY83" fmla="*/ 342900 h 1075928"/>
              <a:gd name="connsiteX84" fmla="*/ 95250 w 1608138"/>
              <a:gd name="connsiteY84" fmla="*/ 271463 h 1075928"/>
              <a:gd name="connsiteX85" fmla="*/ 144463 w 1608138"/>
              <a:gd name="connsiteY85" fmla="*/ 204788 h 1075928"/>
              <a:gd name="connsiteX86" fmla="*/ 204788 w 1608138"/>
              <a:gd name="connsiteY86" fmla="*/ 146050 h 1075928"/>
              <a:gd name="connsiteX87" fmla="*/ 271463 w 1608138"/>
              <a:gd name="connsiteY87" fmla="*/ 96838 h 1075928"/>
              <a:gd name="connsiteX88" fmla="*/ 346075 w 1608138"/>
              <a:gd name="connsiteY88" fmla="*/ 63500 h 1075928"/>
              <a:gd name="connsiteX89" fmla="*/ 395288 w 1608138"/>
              <a:gd name="connsiteY89" fmla="*/ 49213 h 1075928"/>
              <a:gd name="connsiteX90" fmla="*/ 447675 w 1608138"/>
              <a:gd name="connsiteY90" fmla="*/ 36513 h 1075928"/>
              <a:gd name="connsiteX91" fmla="*/ 500063 w 1608138"/>
              <a:gd name="connsiteY91" fmla="*/ 28575 h 1075928"/>
              <a:gd name="connsiteX92" fmla="*/ 549275 w 1608138"/>
              <a:gd name="connsiteY92" fmla="*/ 17463 h 1075928"/>
              <a:gd name="connsiteX93" fmla="*/ 595313 w 1608138"/>
              <a:gd name="connsiteY93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63575 w 1608138"/>
              <a:gd name="connsiteY46" fmla="*/ 25400 h 1075928"/>
              <a:gd name="connsiteX47" fmla="*/ 676275 w 1608138"/>
              <a:gd name="connsiteY47" fmla="*/ 53975 h 1075928"/>
              <a:gd name="connsiteX48" fmla="*/ 676275 w 1608138"/>
              <a:gd name="connsiteY48" fmla="*/ 85725 h 1075928"/>
              <a:gd name="connsiteX49" fmla="*/ 666750 w 1608138"/>
              <a:gd name="connsiteY49" fmla="*/ 114300 h 1075928"/>
              <a:gd name="connsiteX50" fmla="*/ 649288 w 1608138"/>
              <a:gd name="connsiteY50" fmla="*/ 138113 h 1075928"/>
              <a:gd name="connsiteX51" fmla="*/ 617538 w 1608138"/>
              <a:gd name="connsiteY51" fmla="*/ 149225 h 1075928"/>
              <a:gd name="connsiteX52" fmla="*/ 585788 w 1608138"/>
              <a:gd name="connsiteY52" fmla="*/ 149225 h 1075928"/>
              <a:gd name="connsiteX53" fmla="*/ 550863 w 1608138"/>
              <a:gd name="connsiteY53" fmla="*/ 141288 h 1075928"/>
              <a:gd name="connsiteX54" fmla="*/ 517525 w 1608138"/>
              <a:gd name="connsiteY54" fmla="*/ 131763 h 1075928"/>
              <a:gd name="connsiteX55" fmla="*/ 479425 w 1608138"/>
              <a:gd name="connsiteY55" fmla="*/ 128588 h 1075928"/>
              <a:gd name="connsiteX56" fmla="*/ 441325 w 1608138"/>
              <a:gd name="connsiteY56" fmla="*/ 131763 h 1075928"/>
              <a:gd name="connsiteX57" fmla="*/ 360363 w 1608138"/>
              <a:gd name="connsiteY57" fmla="*/ 158750 h 1075928"/>
              <a:gd name="connsiteX58" fmla="*/ 292100 w 1608138"/>
              <a:gd name="connsiteY58" fmla="*/ 198438 h 1075928"/>
              <a:gd name="connsiteX59" fmla="*/ 231775 w 1608138"/>
              <a:gd name="connsiteY59" fmla="*/ 250825 h 1075928"/>
              <a:gd name="connsiteX60" fmla="*/ 182563 w 1608138"/>
              <a:gd name="connsiteY60" fmla="*/ 307975 h 1075928"/>
              <a:gd name="connsiteX61" fmla="*/ 141288 w 1608138"/>
              <a:gd name="connsiteY61" fmla="*/ 377825 h 1075928"/>
              <a:gd name="connsiteX62" fmla="*/ 109538 w 1608138"/>
              <a:gd name="connsiteY62" fmla="*/ 455613 h 1075928"/>
              <a:gd name="connsiteX63" fmla="*/ 98425 w 1608138"/>
              <a:gd name="connsiteY63" fmla="*/ 512763 h 1075928"/>
              <a:gd name="connsiteX64" fmla="*/ 92075 w 1608138"/>
              <a:gd name="connsiteY64" fmla="*/ 576263 h 1075928"/>
              <a:gd name="connsiteX65" fmla="*/ 95250 w 1608138"/>
              <a:gd name="connsiteY65" fmla="*/ 642938 h 1075928"/>
              <a:gd name="connsiteX66" fmla="*/ 101600 w 1608138"/>
              <a:gd name="connsiteY66" fmla="*/ 709613 h 1075928"/>
              <a:gd name="connsiteX67" fmla="*/ 109538 w 1608138"/>
              <a:gd name="connsiteY67" fmla="*/ 773113 h 1075928"/>
              <a:gd name="connsiteX68" fmla="*/ 123825 w 1608138"/>
              <a:gd name="connsiteY68" fmla="*/ 825500 h 1075928"/>
              <a:gd name="connsiteX69" fmla="*/ 161925 w 1608138"/>
              <a:gd name="connsiteY69" fmla="*/ 928688 h 1075928"/>
              <a:gd name="connsiteX70" fmla="*/ 207963 w 1608138"/>
              <a:gd name="connsiteY70" fmla="*/ 1030288 h 1075928"/>
              <a:gd name="connsiteX71" fmla="*/ 230783 w 1608138"/>
              <a:gd name="connsiteY71" fmla="*/ 1075928 h 1075928"/>
              <a:gd name="connsiteX72" fmla="*/ 119823 w 1608138"/>
              <a:gd name="connsiteY72" fmla="*/ 1075928 h 1075928"/>
              <a:gd name="connsiteX73" fmla="*/ 101600 w 1608138"/>
              <a:gd name="connsiteY73" fmla="*/ 1038225 h 1075928"/>
              <a:gd name="connsiteX74" fmla="*/ 60325 w 1608138"/>
              <a:gd name="connsiteY74" fmla="*/ 938213 h 1075928"/>
              <a:gd name="connsiteX75" fmla="*/ 28575 w 1608138"/>
              <a:gd name="connsiteY75" fmla="*/ 830263 h 1075928"/>
              <a:gd name="connsiteX76" fmla="*/ 14288 w 1608138"/>
              <a:gd name="connsiteY76" fmla="*/ 769938 h 1075928"/>
              <a:gd name="connsiteX77" fmla="*/ 6350 w 1608138"/>
              <a:gd name="connsiteY77" fmla="*/ 700088 h 1075928"/>
              <a:gd name="connsiteX78" fmla="*/ 0 w 1608138"/>
              <a:gd name="connsiteY78" fmla="*/ 628650 h 1075928"/>
              <a:gd name="connsiteX79" fmla="*/ 0 w 1608138"/>
              <a:gd name="connsiteY79" fmla="*/ 554038 h 1075928"/>
              <a:gd name="connsiteX80" fmla="*/ 9525 w 1608138"/>
              <a:gd name="connsiteY80" fmla="*/ 487363 h 1075928"/>
              <a:gd name="connsiteX81" fmla="*/ 23813 w 1608138"/>
              <a:gd name="connsiteY81" fmla="*/ 423863 h 1075928"/>
              <a:gd name="connsiteX82" fmla="*/ 52388 w 1608138"/>
              <a:gd name="connsiteY82" fmla="*/ 342900 h 1075928"/>
              <a:gd name="connsiteX83" fmla="*/ 95250 w 1608138"/>
              <a:gd name="connsiteY83" fmla="*/ 271463 h 1075928"/>
              <a:gd name="connsiteX84" fmla="*/ 144463 w 1608138"/>
              <a:gd name="connsiteY84" fmla="*/ 204788 h 1075928"/>
              <a:gd name="connsiteX85" fmla="*/ 204788 w 1608138"/>
              <a:gd name="connsiteY85" fmla="*/ 146050 h 1075928"/>
              <a:gd name="connsiteX86" fmla="*/ 271463 w 1608138"/>
              <a:gd name="connsiteY86" fmla="*/ 96838 h 1075928"/>
              <a:gd name="connsiteX87" fmla="*/ 346075 w 1608138"/>
              <a:gd name="connsiteY87" fmla="*/ 63500 h 1075928"/>
              <a:gd name="connsiteX88" fmla="*/ 395288 w 1608138"/>
              <a:gd name="connsiteY88" fmla="*/ 49213 h 1075928"/>
              <a:gd name="connsiteX89" fmla="*/ 447675 w 1608138"/>
              <a:gd name="connsiteY89" fmla="*/ 36513 h 1075928"/>
              <a:gd name="connsiteX90" fmla="*/ 500063 w 1608138"/>
              <a:gd name="connsiteY90" fmla="*/ 28575 h 1075928"/>
              <a:gd name="connsiteX91" fmla="*/ 549275 w 1608138"/>
              <a:gd name="connsiteY91" fmla="*/ 17463 h 1075928"/>
              <a:gd name="connsiteX92" fmla="*/ 595313 w 1608138"/>
              <a:gd name="connsiteY92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63575 w 1608138"/>
              <a:gd name="connsiteY46" fmla="*/ 25400 h 1075928"/>
              <a:gd name="connsiteX47" fmla="*/ 676275 w 1608138"/>
              <a:gd name="connsiteY47" fmla="*/ 53975 h 1075928"/>
              <a:gd name="connsiteX48" fmla="*/ 666750 w 1608138"/>
              <a:gd name="connsiteY48" fmla="*/ 114300 h 1075928"/>
              <a:gd name="connsiteX49" fmla="*/ 649288 w 1608138"/>
              <a:gd name="connsiteY49" fmla="*/ 138113 h 1075928"/>
              <a:gd name="connsiteX50" fmla="*/ 617538 w 1608138"/>
              <a:gd name="connsiteY50" fmla="*/ 149225 h 1075928"/>
              <a:gd name="connsiteX51" fmla="*/ 585788 w 1608138"/>
              <a:gd name="connsiteY51" fmla="*/ 149225 h 1075928"/>
              <a:gd name="connsiteX52" fmla="*/ 550863 w 1608138"/>
              <a:gd name="connsiteY52" fmla="*/ 141288 h 1075928"/>
              <a:gd name="connsiteX53" fmla="*/ 517525 w 1608138"/>
              <a:gd name="connsiteY53" fmla="*/ 131763 h 1075928"/>
              <a:gd name="connsiteX54" fmla="*/ 479425 w 1608138"/>
              <a:gd name="connsiteY54" fmla="*/ 128588 h 1075928"/>
              <a:gd name="connsiteX55" fmla="*/ 441325 w 1608138"/>
              <a:gd name="connsiteY55" fmla="*/ 131763 h 1075928"/>
              <a:gd name="connsiteX56" fmla="*/ 360363 w 1608138"/>
              <a:gd name="connsiteY56" fmla="*/ 158750 h 1075928"/>
              <a:gd name="connsiteX57" fmla="*/ 292100 w 1608138"/>
              <a:gd name="connsiteY57" fmla="*/ 198438 h 1075928"/>
              <a:gd name="connsiteX58" fmla="*/ 231775 w 1608138"/>
              <a:gd name="connsiteY58" fmla="*/ 250825 h 1075928"/>
              <a:gd name="connsiteX59" fmla="*/ 182563 w 1608138"/>
              <a:gd name="connsiteY59" fmla="*/ 307975 h 1075928"/>
              <a:gd name="connsiteX60" fmla="*/ 141288 w 1608138"/>
              <a:gd name="connsiteY60" fmla="*/ 377825 h 1075928"/>
              <a:gd name="connsiteX61" fmla="*/ 109538 w 1608138"/>
              <a:gd name="connsiteY61" fmla="*/ 455613 h 1075928"/>
              <a:gd name="connsiteX62" fmla="*/ 98425 w 1608138"/>
              <a:gd name="connsiteY62" fmla="*/ 512763 h 1075928"/>
              <a:gd name="connsiteX63" fmla="*/ 92075 w 1608138"/>
              <a:gd name="connsiteY63" fmla="*/ 576263 h 1075928"/>
              <a:gd name="connsiteX64" fmla="*/ 95250 w 1608138"/>
              <a:gd name="connsiteY64" fmla="*/ 642938 h 1075928"/>
              <a:gd name="connsiteX65" fmla="*/ 101600 w 1608138"/>
              <a:gd name="connsiteY65" fmla="*/ 709613 h 1075928"/>
              <a:gd name="connsiteX66" fmla="*/ 109538 w 1608138"/>
              <a:gd name="connsiteY66" fmla="*/ 773113 h 1075928"/>
              <a:gd name="connsiteX67" fmla="*/ 123825 w 1608138"/>
              <a:gd name="connsiteY67" fmla="*/ 825500 h 1075928"/>
              <a:gd name="connsiteX68" fmla="*/ 161925 w 1608138"/>
              <a:gd name="connsiteY68" fmla="*/ 928688 h 1075928"/>
              <a:gd name="connsiteX69" fmla="*/ 207963 w 1608138"/>
              <a:gd name="connsiteY69" fmla="*/ 1030288 h 1075928"/>
              <a:gd name="connsiteX70" fmla="*/ 230783 w 1608138"/>
              <a:gd name="connsiteY70" fmla="*/ 1075928 h 1075928"/>
              <a:gd name="connsiteX71" fmla="*/ 119823 w 1608138"/>
              <a:gd name="connsiteY71" fmla="*/ 1075928 h 1075928"/>
              <a:gd name="connsiteX72" fmla="*/ 101600 w 1608138"/>
              <a:gd name="connsiteY72" fmla="*/ 1038225 h 1075928"/>
              <a:gd name="connsiteX73" fmla="*/ 60325 w 1608138"/>
              <a:gd name="connsiteY73" fmla="*/ 938213 h 1075928"/>
              <a:gd name="connsiteX74" fmla="*/ 28575 w 1608138"/>
              <a:gd name="connsiteY74" fmla="*/ 830263 h 1075928"/>
              <a:gd name="connsiteX75" fmla="*/ 14288 w 1608138"/>
              <a:gd name="connsiteY75" fmla="*/ 769938 h 1075928"/>
              <a:gd name="connsiteX76" fmla="*/ 6350 w 1608138"/>
              <a:gd name="connsiteY76" fmla="*/ 700088 h 1075928"/>
              <a:gd name="connsiteX77" fmla="*/ 0 w 1608138"/>
              <a:gd name="connsiteY77" fmla="*/ 628650 h 1075928"/>
              <a:gd name="connsiteX78" fmla="*/ 0 w 1608138"/>
              <a:gd name="connsiteY78" fmla="*/ 554038 h 1075928"/>
              <a:gd name="connsiteX79" fmla="*/ 9525 w 1608138"/>
              <a:gd name="connsiteY79" fmla="*/ 487363 h 1075928"/>
              <a:gd name="connsiteX80" fmla="*/ 23813 w 1608138"/>
              <a:gd name="connsiteY80" fmla="*/ 423863 h 1075928"/>
              <a:gd name="connsiteX81" fmla="*/ 52388 w 1608138"/>
              <a:gd name="connsiteY81" fmla="*/ 342900 h 1075928"/>
              <a:gd name="connsiteX82" fmla="*/ 95250 w 1608138"/>
              <a:gd name="connsiteY82" fmla="*/ 271463 h 1075928"/>
              <a:gd name="connsiteX83" fmla="*/ 144463 w 1608138"/>
              <a:gd name="connsiteY83" fmla="*/ 204788 h 1075928"/>
              <a:gd name="connsiteX84" fmla="*/ 204788 w 1608138"/>
              <a:gd name="connsiteY84" fmla="*/ 146050 h 1075928"/>
              <a:gd name="connsiteX85" fmla="*/ 271463 w 1608138"/>
              <a:gd name="connsiteY85" fmla="*/ 96838 h 1075928"/>
              <a:gd name="connsiteX86" fmla="*/ 346075 w 1608138"/>
              <a:gd name="connsiteY86" fmla="*/ 63500 h 1075928"/>
              <a:gd name="connsiteX87" fmla="*/ 395288 w 1608138"/>
              <a:gd name="connsiteY87" fmla="*/ 49213 h 1075928"/>
              <a:gd name="connsiteX88" fmla="*/ 447675 w 1608138"/>
              <a:gd name="connsiteY88" fmla="*/ 36513 h 1075928"/>
              <a:gd name="connsiteX89" fmla="*/ 500063 w 1608138"/>
              <a:gd name="connsiteY89" fmla="*/ 28575 h 1075928"/>
              <a:gd name="connsiteX90" fmla="*/ 549275 w 1608138"/>
              <a:gd name="connsiteY90" fmla="*/ 17463 h 1075928"/>
              <a:gd name="connsiteX91" fmla="*/ 595313 w 1608138"/>
              <a:gd name="connsiteY91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76275 w 1608138"/>
              <a:gd name="connsiteY46" fmla="*/ 53975 h 1075928"/>
              <a:gd name="connsiteX47" fmla="*/ 666750 w 1608138"/>
              <a:gd name="connsiteY47" fmla="*/ 114300 h 1075928"/>
              <a:gd name="connsiteX48" fmla="*/ 649288 w 1608138"/>
              <a:gd name="connsiteY48" fmla="*/ 138113 h 1075928"/>
              <a:gd name="connsiteX49" fmla="*/ 617538 w 1608138"/>
              <a:gd name="connsiteY49" fmla="*/ 149225 h 1075928"/>
              <a:gd name="connsiteX50" fmla="*/ 585788 w 1608138"/>
              <a:gd name="connsiteY50" fmla="*/ 149225 h 1075928"/>
              <a:gd name="connsiteX51" fmla="*/ 550863 w 1608138"/>
              <a:gd name="connsiteY51" fmla="*/ 141288 h 1075928"/>
              <a:gd name="connsiteX52" fmla="*/ 517525 w 1608138"/>
              <a:gd name="connsiteY52" fmla="*/ 131763 h 1075928"/>
              <a:gd name="connsiteX53" fmla="*/ 479425 w 1608138"/>
              <a:gd name="connsiteY53" fmla="*/ 128588 h 1075928"/>
              <a:gd name="connsiteX54" fmla="*/ 441325 w 1608138"/>
              <a:gd name="connsiteY54" fmla="*/ 131763 h 1075928"/>
              <a:gd name="connsiteX55" fmla="*/ 360363 w 1608138"/>
              <a:gd name="connsiteY55" fmla="*/ 158750 h 1075928"/>
              <a:gd name="connsiteX56" fmla="*/ 292100 w 1608138"/>
              <a:gd name="connsiteY56" fmla="*/ 198438 h 1075928"/>
              <a:gd name="connsiteX57" fmla="*/ 231775 w 1608138"/>
              <a:gd name="connsiteY57" fmla="*/ 250825 h 1075928"/>
              <a:gd name="connsiteX58" fmla="*/ 182563 w 1608138"/>
              <a:gd name="connsiteY58" fmla="*/ 307975 h 1075928"/>
              <a:gd name="connsiteX59" fmla="*/ 141288 w 1608138"/>
              <a:gd name="connsiteY59" fmla="*/ 377825 h 1075928"/>
              <a:gd name="connsiteX60" fmla="*/ 109538 w 1608138"/>
              <a:gd name="connsiteY60" fmla="*/ 455613 h 1075928"/>
              <a:gd name="connsiteX61" fmla="*/ 98425 w 1608138"/>
              <a:gd name="connsiteY61" fmla="*/ 512763 h 1075928"/>
              <a:gd name="connsiteX62" fmla="*/ 92075 w 1608138"/>
              <a:gd name="connsiteY62" fmla="*/ 576263 h 1075928"/>
              <a:gd name="connsiteX63" fmla="*/ 95250 w 1608138"/>
              <a:gd name="connsiteY63" fmla="*/ 642938 h 1075928"/>
              <a:gd name="connsiteX64" fmla="*/ 101600 w 1608138"/>
              <a:gd name="connsiteY64" fmla="*/ 709613 h 1075928"/>
              <a:gd name="connsiteX65" fmla="*/ 109538 w 1608138"/>
              <a:gd name="connsiteY65" fmla="*/ 773113 h 1075928"/>
              <a:gd name="connsiteX66" fmla="*/ 123825 w 1608138"/>
              <a:gd name="connsiteY66" fmla="*/ 825500 h 1075928"/>
              <a:gd name="connsiteX67" fmla="*/ 161925 w 1608138"/>
              <a:gd name="connsiteY67" fmla="*/ 928688 h 1075928"/>
              <a:gd name="connsiteX68" fmla="*/ 207963 w 1608138"/>
              <a:gd name="connsiteY68" fmla="*/ 1030288 h 1075928"/>
              <a:gd name="connsiteX69" fmla="*/ 230783 w 1608138"/>
              <a:gd name="connsiteY69" fmla="*/ 1075928 h 1075928"/>
              <a:gd name="connsiteX70" fmla="*/ 119823 w 1608138"/>
              <a:gd name="connsiteY70" fmla="*/ 1075928 h 1075928"/>
              <a:gd name="connsiteX71" fmla="*/ 101600 w 1608138"/>
              <a:gd name="connsiteY71" fmla="*/ 1038225 h 1075928"/>
              <a:gd name="connsiteX72" fmla="*/ 60325 w 1608138"/>
              <a:gd name="connsiteY72" fmla="*/ 938213 h 1075928"/>
              <a:gd name="connsiteX73" fmla="*/ 28575 w 1608138"/>
              <a:gd name="connsiteY73" fmla="*/ 830263 h 1075928"/>
              <a:gd name="connsiteX74" fmla="*/ 14288 w 1608138"/>
              <a:gd name="connsiteY74" fmla="*/ 769938 h 1075928"/>
              <a:gd name="connsiteX75" fmla="*/ 6350 w 1608138"/>
              <a:gd name="connsiteY75" fmla="*/ 700088 h 1075928"/>
              <a:gd name="connsiteX76" fmla="*/ 0 w 1608138"/>
              <a:gd name="connsiteY76" fmla="*/ 628650 h 1075928"/>
              <a:gd name="connsiteX77" fmla="*/ 0 w 1608138"/>
              <a:gd name="connsiteY77" fmla="*/ 554038 h 1075928"/>
              <a:gd name="connsiteX78" fmla="*/ 9525 w 1608138"/>
              <a:gd name="connsiteY78" fmla="*/ 487363 h 1075928"/>
              <a:gd name="connsiteX79" fmla="*/ 23813 w 1608138"/>
              <a:gd name="connsiteY79" fmla="*/ 423863 h 1075928"/>
              <a:gd name="connsiteX80" fmla="*/ 52388 w 1608138"/>
              <a:gd name="connsiteY80" fmla="*/ 342900 h 1075928"/>
              <a:gd name="connsiteX81" fmla="*/ 95250 w 1608138"/>
              <a:gd name="connsiteY81" fmla="*/ 271463 h 1075928"/>
              <a:gd name="connsiteX82" fmla="*/ 144463 w 1608138"/>
              <a:gd name="connsiteY82" fmla="*/ 204788 h 1075928"/>
              <a:gd name="connsiteX83" fmla="*/ 204788 w 1608138"/>
              <a:gd name="connsiteY83" fmla="*/ 146050 h 1075928"/>
              <a:gd name="connsiteX84" fmla="*/ 271463 w 1608138"/>
              <a:gd name="connsiteY84" fmla="*/ 96838 h 1075928"/>
              <a:gd name="connsiteX85" fmla="*/ 346075 w 1608138"/>
              <a:gd name="connsiteY85" fmla="*/ 63500 h 1075928"/>
              <a:gd name="connsiteX86" fmla="*/ 395288 w 1608138"/>
              <a:gd name="connsiteY86" fmla="*/ 49213 h 1075928"/>
              <a:gd name="connsiteX87" fmla="*/ 447675 w 1608138"/>
              <a:gd name="connsiteY87" fmla="*/ 36513 h 1075928"/>
              <a:gd name="connsiteX88" fmla="*/ 500063 w 1608138"/>
              <a:gd name="connsiteY88" fmla="*/ 28575 h 1075928"/>
              <a:gd name="connsiteX89" fmla="*/ 549275 w 1608138"/>
              <a:gd name="connsiteY89" fmla="*/ 17463 h 1075928"/>
              <a:gd name="connsiteX90" fmla="*/ 595313 w 1608138"/>
              <a:gd name="connsiteY90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76275 w 1608138"/>
              <a:gd name="connsiteY46" fmla="*/ 53975 h 1075928"/>
              <a:gd name="connsiteX47" fmla="*/ 666750 w 1608138"/>
              <a:gd name="connsiteY47" fmla="*/ 114300 h 1075928"/>
              <a:gd name="connsiteX48" fmla="*/ 649288 w 1608138"/>
              <a:gd name="connsiteY48" fmla="*/ 138113 h 1075928"/>
              <a:gd name="connsiteX49" fmla="*/ 617538 w 1608138"/>
              <a:gd name="connsiteY49" fmla="*/ 149225 h 1075928"/>
              <a:gd name="connsiteX50" fmla="*/ 585788 w 1608138"/>
              <a:gd name="connsiteY50" fmla="*/ 149225 h 1075928"/>
              <a:gd name="connsiteX51" fmla="*/ 550863 w 1608138"/>
              <a:gd name="connsiteY51" fmla="*/ 141288 h 1075928"/>
              <a:gd name="connsiteX52" fmla="*/ 517525 w 1608138"/>
              <a:gd name="connsiteY52" fmla="*/ 131763 h 1075928"/>
              <a:gd name="connsiteX53" fmla="*/ 479425 w 1608138"/>
              <a:gd name="connsiteY53" fmla="*/ 128588 h 1075928"/>
              <a:gd name="connsiteX54" fmla="*/ 441325 w 1608138"/>
              <a:gd name="connsiteY54" fmla="*/ 131763 h 1075928"/>
              <a:gd name="connsiteX55" fmla="*/ 360363 w 1608138"/>
              <a:gd name="connsiteY55" fmla="*/ 158750 h 1075928"/>
              <a:gd name="connsiteX56" fmla="*/ 292100 w 1608138"/>
              <a:gd name="connsiteY56" fmla="*/ 198438 h 1075928"/>
              <a:gd name="connsiteX57" fmla="*/ 231775 w 1608138"/>
              <a:gd name="connsiteY57" fmla="*/ 250825 h 1075928"/>
              <a:gd name="connsiteX58" fmla="*/ 182563 w 1608138"/>
              <a:gd name="connsiteY58" fmla="*/ 307975 h 1075928"/>
              <a:gd name="connsiteX59" fmla="*/ 141288 w 1608138"/>
              <a:gd name="connsiteY59" fmla="*/ 377825 h 1075928"/>
              <a:gd name="connsiteX60" fmla="*/ 109538 w 1608138"/>
              <a:gd name="connsiteY60" fmla="*/ 455613 h 1075928"/>
              <a:gd name="connsiteX61" fmla="*/ 98425 w 1608138"/>
              <a:gd name="connsiteY61" fmla="*/ 512763 h 1075928"/>
              <a:gd name="connsiteX62" fmla="*/ 92075 w 1608138"/>
              <a:gd name="connsiteY62" fmla="*/ 576263 h 1075928"/>
              <a:gd name="connsiteX63" fmla="*/ 95250 w 1608138"/>
              <a:gd name="connsiteY63" fmla="*/ 642938 h 1075928"/>
              <a:gd name="connsiteX64" fmla="*/ 101600 w 1608138"/>
              <a:gd name="connsiteY64" fmla="*/ 709613 h 1075928"/>
              <a:gd name="connsiteX65" fmla="*/ 109538 w 1608138"/>
              <a:gd name="connsiteY65" fmla="*/ 773113 h 1075928"/>
              <a:gd name="connsiteX66" fmla="*/ 123825 w 1608138"/>
              <a:gd name="connsiteY66" fmla="*/ 825500 h 1075928"/>
              <a:gd name="connsiteX67" fmla="*/ 161925 w 1608138"/>
              <a:gd name="connsiteY67" fmla="*/ 928688 h 1075928"/>
              <a:gd name="connsiteX68" fmla="*/ 207963 w 1608138"/>
              <a:gd name="connsiteY68" fmla="*/ 1030288 h 1075928"/>
              <a:gd name="connsiteX69" fmla="*/ 230783 w 1608138"/>
              <a:gd name="connsiteY69" fmla="*/ 1075928 h 1075928"/>
              <a:gd name="connsiteX70" fmla="*/ 119823 w 1608138"/>
              <a:gd name="connsiteY70" fmla="*/ 1075928 h 1075928"/>
              <a:gd name="connsiteX71" fmla="*/ 101600 w 1608138"/>
              <a:gd name="connsiteY71" fmla="*/ 1038225 h 1075928"/>
              <a:gd name="connsiteX72" fmla="*/ 60325 w 1608138"/>
              <a:gd name="connsiteY72" fmla="*/ 938213 h 1075928"/>
              <a:gd name="connsiteX73" fmla="*/ 28575 w 1608138"/>
              <a:gd name="connsiteY73" fmla="*/ 830263 h 1075928"/>
              <a:gd name="connsiteX74" fmla="*/ 14288 w 1608138"/>
              <a:gd name="connsiteY74" fmla="*/ 769938 h 1075928"/>
              <a:gd name="connsiteX75" fmla="*/ 6350 w 1608138"/>
              <a:gd name="connsiteY75" fmla="*/ 700088 h 1075928"/>
              <a:gd name="connsiteX76" fmla="*/ 0 w 1608138"/>
              <a:gd name="connsiteY76" fmla="*/ 628650 h 1075928"/>
              <a:gd name="connsiteX77" fmla="*/ 0 w 1608138"/>
              <a:gd name="connsiteY77" fmla="*/ 554038 h 1075928"/>
              <a:gd name="connsiteX78" fmla="*/ 9525 w 1608138"/>
              <a:gd name="connsiteY78" fmla="*/ 487363 h 1075928"/>
              <a:gd name="connsiteX79" fmla="*/ 23813 w 1608138"/>
              <a:gd name="connsiteY79" fmla="*/ 423863 h 1075928"/>
              <a:gd name="connsiteX80" fmla="*/ 52388 w 1608138"/>
              <a:gd name="connsiteY80" fmla="*/ 342900 h 1075928"/>
              <a:gd name="connsiteX81" fmla="*/ 95250 w 1608138"/>
              <a:gd name="connsiteY81" fmla="*/ 271463 h 1075928"/>
              <a:gd name="connsiteX82" fmla="*/ 144463 w 1608138"/>
              <a:gd name="connsiteY82" fmla="*/ 204788 h 1075928"/>
              <a:gd name="connsiteX83" fmla="*/ 204788 w 1608138"/>
              <a:gd name="connsiteY83" fmla="*/ 146050 h 1075928"/>
              <a:gd name="connsiteX84" fmla="*/ 271463 w 1608138"/>
              <a:gd name="connsiteY84" fmla="*/ 96838 h 1075928"/>
              <a:gd name="connsiteX85" fmla="*/ 346075 w 1608138"/>
              <a:gd name="connsiteY85" fmla="*/ 63500 h 1075928"/>
              <a:gd name="connsiteX86" fmla="*/ 395288 w 1608138"/>
              <a:gd name="connsiteY86" fmla="*/ 49213 h 1075928"/>
              <a:gd name="connsiteX87" fmla="*/ 447675 w 1608138"/>
              <a:gd name="connsiteY87" fmla="*/ 36513 h 1075928"/>
              <a:gd name="connsiteX88" fmla="*/ 500063 w 1608138"/>
              <a:gd name="connsiteY88" fmla="*/ 28575 h 1075928"/>
              <a:gd name="connsiteX89" fmla="*/ 549275 w 1608138"/>
              <a:gd name="connsiteY89" fmla="*/ 17463 h 1075928"/>
              <a:gd name="connsiteX90" fmla="*/ 595313 w 1608138"/>
              <a:gd name="connsiteY90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76275 w 1608138"/>
              <a:gd name="connsiteY46" fmla="*/ 53975 h 1075928"/>
              <a:gd name="connsiteX47" fmla="*/ 666750 w 1608138"/>
              <a:gd name="connsiteY47" fmla="*/ 114300 h 1075928"/>
              <a:gd name="connsiteX48" fmla="*/ 649288 w 1608138"/>
              <a:gd name="connsiteY48" fmla="*/ 138113 h 1075928"/>
              <a:gd name="connsiteX49" fmla="*/ 617538 w 1608138"/>
              <a:gd name="connsiteY49" fmla="*/ 149225 h 1075928"/>
              <a:gd name="connsiteX50" fmla="*/ 585788 w 1608138"/>
              <a:gd name="connsiteY50" fmla="*/ 149225 h 1075928"/>
              <a:gd name="connsiteX51" fmla="*/ 550863 w 1608138"/>
              <a:gd name="connsiteY51" fmla="*/ 141288 h 1075928"/>
              <a:gd name="connsiteX52" fmla="*/ 517525 w 1608138"/>
              <a:gd name="connsiteY52" fmla="*/ 131763 h 1075928"/>
              <a:gd name="connsiteX53" fmla="*/ 479425 w 1608138"/>
              <a:gd name="connsiteY53" fmla="*/ 128588 h 1075928"/>
              <a:gd name="connsiteX54" fmla="*/ 441325 w 1608138"/>
              <a:gd name="connsiteY54" fmla="*/ 131763 h 1075928"/>
              <a:gd name="connsiteX55" fmla="*/ 360363 w 1608138"/>
              <a:gd name="connsiteY55" fmla="*/ 158750 h 1075928"/>
              <a:gd name="connsiteX56" fmla="*/ 292100 w 1608138"/>
              <a:gd name="connsiteY56" fmla="*/ 198438 h 1075928"/>
              <a:gd name="connsiteX57" fmla="*/ 231775 w 1608138"/>
              <a:gd name="connsiteY57" fmla="*/ 250825 h 1075928"/>
              <a:gd name="connsiteX58" fmla="*/ 182563 w 1608138"/>
              <a:gd name="connsiteY58" fmla="*/ 307975 h 1075928"/>
              <a:gd name="connsiteX59" fmla="*/ 141288 w 1608138"/>
              <a:gd name="connsiteY59" fmla="*/ 377825 h 1075928"/>
              <a:gd name="connsiteX60" fmla="*/ 109538 w 1608138"/>
              <a:gd name="connsiteY60" fmla="*/ 455613 h 1075928"/>
              <a:gd name="connsiteX61" fmla="*/ 98425 w 1608138"/>
              <a:gd name="connsiteY61" fmla="*/ 512763 h 1075928"/>
              <a:gd name="connsiteX62" fmla="*/ 92075 w 1608138"/>
              <a:gd name="connsiteY62" fmla="*/ 576263 h 1075928"/>
              <a:gd name="connsiteX63" fmla="*/ 95250 w 1608138"/>
              <a:gd name="connsiteY63" fmla="*/ 642938 h 1075928"/>
              <a:gd name="connsiteX64" fmla="*/ 101600 w 1608138"/>
              <a:gd name="connsiteY64" fmla="*/ 709613 h 1075928"/>
              <a:gd name="connsiteX65" fmla="*/ 109538 w 1608138"/>
              <a:gd name="connsiteY65" fmla="*/ 773113 h 1075928"/>
              <a:gd name="connsiteX66" fmla="*/ 123825 w 1608138"/>
              <a:gd name="connsiteY66" fmla="*/ 825500 h 1075928"/>
              <a:gd name="connsiteX67" fmla="*/ 161925 w 1608138"/>
              <a:gd name="connsiteY67" fmla="*/ 928688 h 1075928"/>
              <a:gd name="connsiteX68" fmla="*/ 207963 w 1608138"/>
              <a:gd name="connsiteY68" fmla="*/ 1030288 h 1075928"/>
              <a:gd name="connsiteX69" fmla="*/ 230783 w 1608138"/>
              <a:gd name="connsiteY69" fmla="*/ 1075928 h 1075928"/>
              <a:gd name="connsiteX70" fmla="*/ 119823 w 1608138"/>
              <a:gd name="connsiteY70" fmla="*/ 1075928 h 1075928"/>
              <a:gd name="connsiteX71" fmla="*/ 101600 w 1608138"/>
              <a:gd name="connsiteY71" fmla="*/ 1038225 h 1075928"/>
              <a:gd name="connsiteX72" fmla="*/ 60325 w 1608138"/>
              <a:gd name="connsiteY72" fmla="*/ 938213 h 1075928"/>
              <a:gd name="connsiteX73" fmla="*/ 28575 w 1608138"/>
              <a:gd name="connsiteY73" fmla="*/ 830263 h 1075928"/>
              <a:gd name="connsiteX74" fmla="*/ 14288 w 1608138"/>
              <a:gd name="connsiteY74" fmla="*/ 769938 h 1075928"/>
              <a:gd name="connsiteX75" fmla="*/ 6350 w 1608138"/>
              <a:gd name="connsiteY75" fmla="*/ 700088 h 1075928"/>
              <a:gd name="connsiteX76" fmla="*/ 0 w 1608138"/>
              <a:gd name="connsiteY76" fmla="*/ 628650 h 1075928"/>
              <a:gd name="connsiteX77" fmla="*/ 0 w 1608138"/>
              <a:gd name="connsiteY77" fmla="*/ 554038 h 1075928"/>
              <a:gd name="connsiteX78" fmla="*/ 9525 w 1608138"/>
              <a:gd name="connsiteY78" fmla="*/ 487363 h 1075928"/>
              <a:gd name="connsiteX79" fmla="*/ 23813 w 1608138"/>
              <a:gd name="connsiteY79" fmla="*/ 423863 h 1075928"/>
              <a:gd name="connsiteX80" fmla="*/ 52388 w 1608138"/>
              <a:gd name="connsiteY80" fmla="*/ 342900 h 1075928"/>
              <a:gd name="connsiteX81" fmla="*/ 95250 w 1608138"/>
              <a:gd name="connsiteY81" fmla="*/ 271463 h 1075928"/>
              <a:gd name="connsiteX82" fmla="*/ 144463 w 1608138"/>
              <a:gd name="connsiteY82" fmla="*/ 204788 h 1075928"/>
              <a:gd name="connsiteX83" fmla="*/ 204788 w 1608138"/>
              <a:gd name="connsiteY83" fmla="*/ 146050 h 1075928"/>
              <a:gd name="connsiteX84" fmla="*/ 271463 w 1608138"/>
              <a:gd name="connsiteY84" fmla="*/ 96838 h 1075928"/>
              <a:gd name="connsiteX85" fmla="*/ 346075 w 1608138"/>
              <a:gd name="connsiteY85" fmla="*/ 63500 h 1075928"/>
              <a:gd name="connsiteX86" fmla="*/ 395288 w 1608138"/>
              <a:gd name="connsiteY86" fmla="*/ 49213 h 1075928"/>
              <a:gd name="connsiteX87" fmla="*/ 447675 w 1608138"/>
              <a:gd name="connsiteY87" fmla="*/ 36513 h 1075928"/>
              <a:gd name="connsiteX88" fmla="*/ 500063 w 1608138"/>
              <a:gd name="connsiteY88" fmla="*/ 28575 h 1075928"/>
              <a:gd name="connsiteX89" fmla="*/ 549275 w 1608138"/>
              <a:gd name="connsiteY89" fmla="*/ 17463 h 1075928"/>
              <a:gd name="connsiteX90" fmla="*/ 595313 w 1608138"/>
              <a:gd name="connsiteY90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76275 w 1608138"/>
              <a:gd name="connsiteY46" fmla="*/ 53975 h 1075928"/>
              <a:gd name="connsiteX47" fmla="*/ 649288 w 1608138"/>
              <a:gd name="connsiteY47" fmla="*/ 138113 h 1075928"/>
              <a:gd name="connsiteX48" fmla="*/ 617538 w 1608138"/>
              <a:gd name="connsiteY48" fmla="*/ 149225 h 1075928"/>
              <a:gd name="connsiteX49" fmla="*/ 585788 w 1608138"/>
              <a:gd name="connsiteY49" fmla="*/ 149225 h 1075928"/>
              <a:gd name="connsiteX50" fmla="*/ 550863 w 1608138"/>
              <a:gd name="connsiteY50" fmla="*/ 141288 h 1075928"/>
              <a:gd name="connsiteX51" fmla="*/ 517525 w 1608138"/>
              <a:gd name="connsiteY51" fmla="*/ 131763 h 1075928"/>
              <a:gd name="connsiteX52" fmla="*/ 479425 w 1608138"/>
              <a:gd name="connsiteY52" fmla="*/ 128588 h 1075928"/>
              <a:gd name="connsiteX53" fmla="*/ 441325 w 1608138"/>
              <a:gd name="connsiteY53" fmla="*/ 131763 h 1075928"/>
              <a:gd name="connsiteX54" fmla="*/ 360363 w 1608138"/>
              <a:gd name="connsiteY54" fmla="*/ 158750 h 1075928"/>
              <a:gd name="connsiteX55" fmla="*/ 292100 w 1608138"/>
              <a:gd name="connsiteY55" fmla="*/ 198438 h 1075928"/>
              <a:gd name="connsiteX56" fmla="*/ 231775 w 1608138"/>
              <a:gd name="connsiteY56" fmla="*/ 250825 h 1075928"/>
              <a:gd name="connsiteX57" fmla="*/ 182563 w 1608138"/>
              <a:gd name="connsiteY57" fmla="*/ 307975 h 1075928"/>
              <a:gd name="connsiteX58" fmla="*/ 141288 w 1608138"/>
              <a:gd name="connsiteY58" fmla="*/ 377825 h 1075928"/>
              <a:gd name="connsiteX59" fmla="*/ 109538 w 1608138"/>
              <a:gd name="connsiteY59" fmla="*/ 455613 h 1075928"/>
              <a:gd name="connsiteX60" fmla="*/ 98425 w 1608138"/>
              <a:gd name="connsiteY60" fmla="*/ 512763 h 1075928"/>
              <a:gd name="connsiteX61" fmla="*/ 92075 w 1608138"/>
              <a:gd name="connsiteY61" fmla="*/ 576263 h 1075928"/>
              <a:gd name="connsiteX62" fmla="*/ 95250 w 1608138"/>
              <a:gd name="connsiteY62" fmla="*/ 642938 h 1075928"/>
              <a:gd name="connsiteX63" fmla="*/ 101600 w 1608138"/>
              <a:gd name="connsiteY63" fmla="*/ 709613 h 1075928"/>
              <a:gd name="connsiteX64" fmla="*/ 109538 w 1608138"/>
              <a:gd name="connsiteY64" fmla="*/ 773113 h 1075928"/>
              <a:gd name="connsiteX65" fmla="*/ 123825 w 1608138"/>
              <a:gd name="connsiteY65" fmla="*/ 825500 h 1075928"/>
              <a:gd name="connsiteX66" fmla="*/ 161925 w 1608138"/>
              <a:gd name="connsiteY66" fmla="*/ 928688 h 1075928"/>
              <a:gd name="connsiteX67" fmla="*/ 207963 w 1608138"/>
              <a:gd name="connsiteY67" fmla="*/ 1030288 h 1075928"/>
              <a:gd name="connsiteX68" fmla="*/ 230783 w 1608138"/>
              <a:gd name="connsiteY68" fmla="*/ 1075928 h 1075928"/>
              <a:gd name="connsiteX69" fmla="*/ 119823 w 1608138"/>
              <a:gd name="connsiteY69" fmla="*/ 1075928 h 1075928"/>
              <a:gd name="connsiteX70" fmla="*/ 101600 w 1608138"/>
              <a:gd name="connsiteY70" fmla="*/ 1038225 h 1075928"/>
              <a:gd name="connsiteX71" fmla="*/ 60325 w 1608138"/>
              <a:gd name="connsiteY71" fmla="*/ 938213 h 1075928"/>
              <a:gd name="connsiteX72" fmla="*/ 28575 w 1608138"/>
              <a:gd name="connsiteY72" fmla="*/ 830263 h 1075928"/>
              <a:gd name="connsiteX73" fmla="*/ 14288 w 1608138"/>
              <a:gd name="connsiteY73" fmla="*/ 769938 h 1075928"/>
              <a:gd name="connsiteX74" fmla="*/ 6350 w 1608138"/>
              <a:gd name="connsiteY74" fmla="*/ 700088 h 1075928"/>
              <a:gd name="connsiteX75" fmla="*/ 0 w 1608138"/>
              <a:gd name="connsiteY75" fmla="*/ 628650 h 1075928"/>
              <a:gd name="connsiteX76" fmla="*/ 0 w 1608138"/>
              <a:gd name="connsiteY76" fmla="*/ 554038 h 1075928"/>
              <a:gd name="connsiteX77" fmla="*/ 9525 w 1608138"/>
              <a:gd name="connsiteY77" fmla="*/ 487363 h 1075928"/>
              <a:gd name="connsiteX78" fmla="*/ 23813 w 1608138"/>
              <a:gd name="connsiteY78" fmla="*/ 423863 h 1075928"/>
              <a:gd name="connsiteX79" fmla="*/ 52388 w 1608138"/>
              <a:gd name="connsiteY79" fmla="*/ 342900 h 1075928"/>
              <a:gd name="connsiteX80" fmla="*/ 95250 w 1608138"/>
              <a:gd name="connsiteY80" fmla="*/ 271463 h 1075928"/>
              <a:gd name="connsiteX81" fmla="*/ 144463 w 1608138"/>
              <a:gd name="connsiteY81" fmla="*/ 204788 h 1075928"/>
              <a:gd name="connsiteX82" fmla="*/ 204788 w 1608138"/>
              <a:gd name="connsiteY82" fmla="*/ 146050 h 1075928"/>
              <a:gd name="connsiteX83" fmla="*/ 271463 w 1608138"/>
              <a:gd name="connsiteY83" fmla="*/ 96838 h 1075928"/>
              <a:gd name="connsiteX84" fmla="*/ 346075 w 1608138"/>
              <a:gd name="connsiteY84" fmla="*/ 63500 h 1075928"/>
              <a:gd name="connsiteX85" fmla="*/ 395288 w 1608138"/>
              <a:gd name="connsiteY85" fmla="*/ 49213 h 1075928"/>
              <a:gd name="connsiteX86" fmla="*/ 447675 w 1608138"/>
              <a:gd name="connsiteY86" fmla="*/ 36513 h 1075928"/>
              <a:gd name="connsiteX87" fmla="*/ 500063 w 1608138"/>
              <a:gd name="connsiteY87" fmla="*/ 28575 h 1075928"/>
              <a:gd name="connsiteX88" fmla="*/ 549275 w 1608138"/>
              <a:gd name="connsiteY88" fmla="*/ 17463 h 1075928"/>
              <a:gd name="connsiteX89" fmla="*/ 595313 w 1608138"/>
              <a:gd name="connsiteY89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76275 w 1608138"/>
              <a:gd name="connsiteY46" fmla="*/ 53975 h 1075928"/>
              <a:gd name="connsiteX47" fmla="*/ 649288 w 1608138"/>
              <a:gd name="connsiteY47" fmla="*/ 138113 h 1075928"/>
              <a:gd name="connsiteX48" fmla="*/ 617538 w 1608138"/>
              <a:gd name="connsiteY48" fmla="*/ 149225 h 1075928"/>
              <a:gd name="connsiteX49" fmla="*/ 585788 w 1608138"/>
              <a:gd name="connsiteY49" fmla="*/ 149225 h 1075928"/>
              <a:gd name="connsiteX50" fmla="*/ 550863 w 1608138"/>
              <a:gd name="connsiteY50" fmla="*/ 141288 h 1075928"/>
              <a:gd name="connsiteX51" fmla="*/ 517525 w 1608138"/>
              <a:gd name="connsiteY51" fmla="*/ 131763 h 1075928"/>
              <a:gd name="connsiteX52" fmla="*/ 479425 w 1608138"/>
              <a:gd name="connsiteY52" fmla="*/ 128588 h 1075928"/>
              <a:gd name="connsiteX53" fmla="*/ 441325 w 1608138"/>
              <a:gd name="connsiteY53" fmla="*/ 131763 h 1075928"/>
              <a:gd name="connsiteX54" fmla="*/ 360363 w 1608138"/>
              <a:gd name="connsiteY54" fmla="*/ 158750 h 1075928"/>
              <a:gd name="connsiteX55" fmla="*/ 292100 w 1608138"/>
              <a:gd name="connsiteY55" fmla="*/ 198438 h 1075928"/>
              <a:gd name="connsiteX56" fmla="*/ 231775 w 1608138"/>
              <a:gd name="connsiteY56" fmla="*/ 250825 h 1075928"/>
              <a:gd name="connsiteX57" fmla="*/ 182563 w 1608138"/>
              <a:gd name="connsiteY57" fmla="*/ 307975 h 1075928"/>
              <a:gd name="connsiteX58" fmla="*/ 141288 w 1608138"/>
              <a:gd name="connsiteY58" fmla="*/ 377825 h 1075928"/>
              <a:gd name="connsiteX59" fmla="*/ 109538 w 1608138"/>
              <a:gd name="connsiteY59" fmla="*/ 455613 h 1075928"/>
              <a:gd name="connsiteX60" fmla="*/ 98425 w 1608138"/>
              <a:gd name="connsiteY60" fmla="*/ 512763 h 1075928"/>
              <a:gd name="connsiteX61" fmla="*/ 92075 w 1608138"/>
              <a:gd name="connsiteY61" fmla="*/ 576263 h 1075928"/>
              <a:gd name="connsiteX62" fmla="*/ 95250 w 1608138"/>
              <a:gd name="connsiteY62" fmla="*/ 642938 h 1075928"/>
              <a:gd name="connsiteX63" fmla="*/ 101600 w 1608138"/>
              <a:gd name="connsiteY63" fmla="*/ 709613 h 1075928"/>
              <a:gd name="connsiteX64" fmla="*/ 109538 w 1608138"/>
              <a:gd name="connsiteY64" fmla="*/ 773113 h 1075928"/>
              <a:gd name="connsiteX65" fmla="*/ 123825 w 1608138"/>
              <a:gd name="connsiteY65" fmla="*/ 825500 h 1075928"/>
              <a:gd name="connsiteX66" fmla="*/ 161925 w 1608138"/>
              <a:gd name="connsiteY66" fmla="*/ 928688 h 1075928"/>
              <a:gd name="connsiteX67" fmla="*/ 207963 w 1608138"/>
              <a:gd name="connsiteY67" fmla="*/ 1030288 h 1075928"/>
              <a:gd name="connsiteX68" fmla="*/ 230783 w 1608138"/>
              <a:gd name="connsiteY68" fmla="*/ 1075928 h 1075928"/>
              <a:gd name="connsiteX69" fmla="*/ 119823 w 1608138"/>
              <a:gd name="connsiteY69" fmla="*/ 1075928 h 1075928"/>
              <a:gd name="connsiteX70" fmla="*/ 101600 w 1608138"/>
              <a:gd name="connsiteY70" fmla="*/ 1038225 h 1075928"/>
              <a:gd name="connsiteX71" fmla="*/ 60325 w 1608138"/>
              <a:gd name="connsiteY71" fmla="*/ 938213 h 1075928"/>
              <a:gd name="connsiteX72" fmla="*/ 28575 w 1608138"/>
              <a:gd name="connsiteY72" fmla="*/ 830263 h 1075928"/>
              <a:gd name="connsiteX73" fmla="*/ 14288 w 1608138"/>
              <a:gd name="connsiteY73" fmla="*/ 769938 h 1075928"/>
              <a:gd name="connsiteX74" fmla="*/ 6350 w 1608138"/>
              <a:gd name="connsiteY74" fmla="*/ 700088 h 1075928"/>
              <a:gd name="connsiteX75" fmla="*/ 0 w 1608138"/>
              <a:gd name="connsiteY75" fmla="*/ 628650 h 1075928"/>
              <a:gd name="connsiteX76" fmla="*/ 0 w 1608138"/>
              <a:gd name="connsiteY76" fmla="*/ 554038 h 1075928"/>
              <a:gd name="connsiteX77" fmla="*/ 9525 w 1608138"/>
              <a:gd name="connsiteY77" fmla="*/ 487363 h 1075928"/>
              <a:gd name="connsiteX78" fmla="*/ 23813 w 1608138"/>
              <a:gd name="connsiteY78" fmla="*/ 423863 h 1075928"/>
              <a:gd name="connsiteX79" fmla="*/ 52388 w 1608138"/>
              <a:gd name="connsiteY79" fmla="*/ 342900 h 1075928"/>
              <a:gd name="connsiteX80" fmla="*/ 95250 w 1608138"/>
              <a:gd name="connsiteY80" fmla="*/ 271463 h 1075928"/>
              <a:gd name="connsiteX81" fmla="*/ 144463 w 1608138"/>
              <a:gd name="connsiteY81" fmla="*/ 204788 h 1075928"/>
              <a:gd name="connsiteX82" fmla="*/ 204788 w 1608138"/>
              <a:gd name="connsiteY82" fmla="*/ 146050 h 1075928"/>
              <a:gd name="connsiteX83" fmla="*/ 271463 w 1608138"/>
              <a:gd name="connsiteY83" fmla="*/ 96838 h 1075928"/>
              <a:gd name="connsiteX84" fmla="*/ 346075 w 1608138"/>
              <a:gd name="connsiteY84" fmla="*/ 63500 h 1075928"/>
              <a:gd name="connsiteX85" fmla="*/ 395288 w 1608138"/>
              <a:gd name="connsiteY85" fmla="*/ 49213 h 1075928"/>
              <a:gd name="connsiteX86" fmla="*/ 447675 w 1608138"/>
              <a:gd name="connsiteY86" fmla="*/ 36513 h 1075928"/>
              <a:gd name="connsiteX87" fmla="*/ 500063 w 1608138"/>
              <a:gd name="connsiteY87" fmla="*/ 28575 h 1075928"/>
              <a:gd name="connsiteX88" fmla="*/ 549275 w 1608138"/>
              <a:gd name="connsiteY88" fmla="*/ 17463 h 1075928"/>
              <a:gd name="connsiteX89" fmla="*/ 595313 w 1608138"/>
              <a:gd name="connsiteY89" fmla="*/ 0 h 1075928"/>
              <a:gd name="connsiteX0" fmla="*/ 1012825 w 1608138"/>
              <a:gd name="connsiteY0" fmla="*/ 4763 h 1075928"/>
              <a:gd name="connsiteX1" fmla="*/ 1062038 w 1608138"/>
              <a:gd name="connsiteY1" fmla="*/ 4763 h 1075928"/>
              <a:gd name="connsiteX2" fmla="*/ 1108075 w 1608138"/>
              <a:gd name="connsiteY2" fmla="*/ 17463 h 1075928"/>
              <a:gd name="connsiteX3" fmla="*/ 1157288 w 1608138"/>
              <a:gd name="connsiteY3" fmla="*/ 36513 h 1075928"/>
              <a:gd name="connsiteX4" fmla="*/ 1201738 w 1608138"/>
              <a:gd name="connsiteY4" fmla="*/ 57150 h 1075928"/>
              <a:gd name="connsiteX5" fmla="*/ 1241425 w 1608138"/>
              <a:gd name="connsiteY5" fmla="*/ 74613 h 1075928"/>
              <a:gd name="connsiteX6" fmla="*/ 1301750 w 1608138"/>
              <a:gd name="connsiteY6" fmla="*/ 106363 h 1075928"/>
              <a:gd name="connsiteX7" fmla="*/ 1365250 w 1608138"/>
              <a:gd name="connsiteY7" fmla="*/ 149225 h 1075928"/>
              <a:gd name="connsiteX8" fmla="*/ 1423988 w 1608138"/>
              <a:gd name="connsiteY8" fmla="*/ 198438 h 1075928"/>
              <a:gd name="connsiteX9" fmla="*/ 1474788 w 1608138"/>
              <a:gd name="connsiteY9" fmla="*/ 258763 h 1075928"/>
              <a:gd name="connsiteX10" fmla="*/ 1520826 w 1608138"/>
              <a:gd name="connsiteY10" fmla="*/ 328613 h 1075928"/>
              <a:gd name="connsiteX11" fmla="*/ 1558926 w 1608138"/>
              <a:gd name="connsiteY11" fmla="*/ 406400 h 1075928"/>
              <a:gd name="connsiteX12" fmla="*/ 1587501 w 1608138"/>
              <a:gd name="connsiteY12" fmla="*/ 490538 h 1075928"/>
              <a:gd name="connsiteX13" fmla="*/ 1604963 w 1608138"/>
              <a:gd name="connsiteY13" fmla="*/ 579438 h 1075928"/>
              <a:gd name="connsiteX14" fmla="*/ 1608138 w 1608138"/>
              <a:gd name="connsiteY14" fmla="*/ 677863 h 1075928"/>
              <a:gd name="connsiteX15" fmla="*/ 1597026 w 1608138"/>
              <a:gd name="connsiteY15" fmla="*/ 779463 h 1075928"/>
              <a:gd name="connsiteX16" fmla="*/ 1576388 w 1608138"/>
              <a:gd name="connsiteY16" fmla="*/ 865188 h 1075928"/>
              <a:gd name="connsiteX17" fmla="*/ 1547813 w 1608138"/>
              <a:gd name="connsiteY17" fmla="*/ 942975 h 1075928"/>
              <a:gd name="connsiteX18" fmla="*/ 1516063 w 1608138"/>
              <a:gd name="connsiteY18" fmla="*/ 1017588 h 1075928"/>
              <a:gd name="connsiteX19" fmla="*/ 1486893 w 1608138"/>
              <a:gd name="connsiteY19" fmla="*/ 1075928 h 1075928"/>
              <a:gd name="connsiteX20" fmla="*/ 1381632 w 1608138"/>
              <a:gd name="connsiteY20" fmla="*/ 1075928 h 1075928"/>
              <a:gd name="connsiteX21" fmla="*/ 1495426 w 1608138"/>
              <a:gd name="connsiteY21" fmla="*/ 830263 h 1075928"/>
              <a:gd name="connsiteX22" fmla="*/ 1506538 w 1608138"/>
              <a:gd name="connsiteY22" fmla="*/ 762000 h 1075928"/>
              <a:gd name="connsiteX23" fmla="*/ 1509713 w 1608138"/>
              <a:gd name="connsiteY23" fmla="*/ 685800 h 1075928"/>
              <a:gd name="connsiteX24" fmla="*/ 1506538 w 1608138"/>
              <a:gd name="connsiteY24" fmla="*/ 608013 h 1075928"/>
              <a:gd name="connsiteX25" fmla="*/ 1495426 w 1608138"/>
              <a:gd name="connsiteY25" fmla="*/ 536575 h 1075928"/>
              <a:gd name="connsiteX26" fmla="*/ 1477963 w 1608138"/>
              <a:gd name="connsiteY26" fmla="*/ 466725 h 1075928"/>
              <a:gd name="connsiteX27" fmla="*/ 1457326 w 1608138"/>
              <a:gd name="connsiteY27" fmla="*/ 403225 h 1075928"/>
              <a:gd name="connsiteX28" fmla="*/ 1431926 w 1608138"/>
              <a:gd name="connsiteY28" fmla="*/ 354013 h 1075928"/>
              <a:gd name="connsiteX29" fmla="*/ 1389063 w 1608138"/>
              <a:gd name="connsiteY29" fmla="*/ 296863 h 1075928"/>
              <a:gd name="connsiteX30" fmla="*/ 1336675 w 1608138"/>
              <a:gd name="connsiteY30" fmla="*/ 239713 h 1075928"/>
              <a:gd name="connsiteX31" fmla="*/ 1273175 w 1608138"/>
              <a:gd name="connsiteY31" fmla="*/ 190500 h 1075928"/>
              <a:gd name="connsiteX32" fmla="*/ 1201738 w 1608138"/>
              <a:gd name="connsiteY32" fmla="*/ 149225 h 1075928"/>
              <a:gd name="connsiteX33" fmla="*/ 1125538 w 1608138"/>
              <a:gd name="connsiteY33" fmla="*/ 127000 h 1075928"/>
              <a:gd name="connsiteX34" fmla="*/ 1096963 w 1608138"/>
              <a:gd name="connsiteY34" fmla="*/ 123825 h 1075928"/>
              <a:gd name="connsiteX35" fmla="*/ 1071563 w 1608138"/>
              <a:gd name="connsiteY35" fmla="*/ 131763 h 1075928"/>
              <a:gd name="connsiteX36" fmla="*/ 1042988 w 1608138"/>
              <a:gd name="connsiteY36" fmla="*/ 138113 h 1075928"/>
              <a:gd name="connsiteX37" fmla="*/ 1012825 w 1608138"/>
              <a:gd name="connsiteY37" fmla="*/ 146050 h 1075928"/>
              <a:gd name="connsiteX38" fmla="*/ 981075 w 1608138"/>
              <a:gd name="connsiteY38" fmla="*/ 144463 h 1075928"/>
              <a:gd name="connsiteX39" fmla="*/ 966788 w 1608138"/>
              <a:gd name="connsiteY39" fmla="*/ 127000 h 1075928"/>
              <a:gd name="connsiteX40" fmla="*/ 958850 w 1608138"/>
              <a:gd name="connsiteY40" fmla="*/ 100013 h 1075928"/>
              <a:gd name="connsiteX41" fmla="*/ 955675 w 1608138"/>
              <a:gd name="connsiteY41" fmla="*/ 71438 h 1075928"/>
              <a:gd name="connsiteX42" fmla="*/ 962025 w 1608138"/>
              <a:gd name="connsiteY42" fmla="*/ 42863 h 1075928"/>
              <a:gd name="connsiteX43" fmla="*/ 1012825 w 1608138"/>
              <a:gd name="connsiteY43" fmla="*/ 4763 h 1075928"/>
              <a:gd name="connsiteX44" fmla="*/ 595313 w 1608138"/>
              <a:gd name="connsiteY44" fmla="*/ 0 h 1075928"/>
              <a:gd name="connsiteX45" fmla="*/ 638177 w 1608138"/>
              <a:gd name="connsiteY45" fmla="*/ 4762 h 1075928"/>
              <a:gd name="connsiteX46" fmla="*/ 676275 w 1608138"/>
              <a:gd name="connsiteY46" fmla="*/ 53975 h 1075928"/>
              <a:gd name="connsiteX47" fmla="*/ 649288 w 1608138"/>
              <a:gd name="connsiteY47" fmla="*/ 138113 h 1075928"/>
              <a:gd name="connsiteX48" fmla="*/ 617538 w 1608138"/>
              <a:gd name="connsiteY48" fmla="*/ 149225 h 1075928"/>
              <a:gd name="connsiteX49" fmla="*/ 585788 w 1608138"/>
              <a:gd name="connsiteY49" fmla="*/ 149225 h 1075928"/>
              <a:gd name="connsiteX50" fmla="*/ 550863 w 1608138"/>
              <a:gd name="connsiteY50" fmla="*/ 141288 h 1075928"/>
              <a:gd name="connsiteX51" fmla="*/ 517525 w 1608138"/>
              <a:gd name="connsiteY51" fmla="*/ 131763 h 1075928"/>
              <a:gd name="connsiteX52" fmla="*/ 479425 w 1608138"/>
              <a:gd name="connsiteY52" fmla="*/ 128588 h 1075928"/>
              <a:gd name="connsiteX53" fmla="*/ 441325 w 1608138"/>
              <a:gd name="connsiteY53" fmla="*/ 131763 h 1075928"/>
              <a:gd name="connsiteX54" fmla="*/ 360363 w 1608138"/>
              <a:gd name="connsiteY54" fmla="*/ 158750 h 1075928"/>
              <a:gd name="connsiteX55" fmla="*/ 292100 w 1608138"/>
              <a:gd name="connsiteY55" fmla="*/ 198438 h 1075928"/>
              <a:gd name="connsiteX56" fmla="*/ 231775 w 1608138"/>
              <a:gd name="connsiteY56" fmla="*/ 250825 h 1075928"/>
              <a:gd name="connsiteX57" fmla="*/ 182563 w 1608138"/>
              <a:gd name="connsiteY57" fmla="*/ 307975 h 1075928"/>
              <a:gd name="connsiteX58" fmla="*/ 141288 w 1608138"/>
              <a:gd name="connsiteY58" fmla="*/ 377825 h 1075928"/>
              <a:gd name="connsiteX59" fmla="*/ 109538 w 1608138"/>
              <a:gd name="connsiteY59" fmla="*/ 455613 h 1075928"/>
              <a:gd name="connsiteX60" fmla="*/ 98425 w 1608138"/>
              <a:gd name="connsiteY60" fmla="*/ 512763 h 1075928"/>
              <a:gd name="connsiteX61" fmla="*/ 92075 w 1608138"/>
              <a:gd name="connsiteY61" fmla="*/ 576263 h 1075928"/>
              <a:gd name="connsiteX62" fmla="*/ 95250 w 1608138"/>
              <a:gd name="connsiteY62" fmla="*/ 642938 h 1075928"/>
              <a:gd name="connsiteX63" fmla="*/ 101600 w 1608138"/>
              <a:gd name="connsiteY63" fmla="*/ 709613 h 1075928"/>
              <a:gd name="connsiteX64" fmla="*/ 109538 w 1608138"/>
              <a:gd name="connsiteY64" fmla="*/ 773113 h 1075928"/>
              <a:gd name="connsiteX65" fmla="*/ 123825 w 1608138"/>
              <a:gd name="connsiteY65" fmla="*/ 825500 h 1075928"/>
              <a:gd name="connsiteX66" fmla="*/ 161925 w 1608138"/>
              <a:gd name="connsiteY66" fmla="*/ 928688 h 1075928"/>
              <a:gd name="connsiteX67" fmla="*/ 207963 w 1608138"/>
              <a:gd name="connsiteY67" fmla="*/ 1030288 h 1075928"/>
              <a:gd name="connsiteX68" fmla="*/ 230783 w 1608138"/>
              <a:gd name="connsiteY68" fmla="*/ 1075928 h 1075928"/>
              <a:gd name="connsiteX69" fmla="*/ 119823 w 1608138"/>
              <a:gd name="connsiteY69" fmla="*/ 1075928 h 1075928"/>
              <a:gd name="connsiteX70" fmla="*/ 101600 w 1608138"/>
              <a:gd name="connsiteY70" fmla="*/ 1038225 h 1075928"/>
              <a:gd name="connsiteX71" fmla="*/ 60325 w 1608138"/>
              <a:gd name="connsiteY71" fmla="*/ 938213 h 1075928"/>
              <a:gd name="connsiteX72" fmla="*/ 28575 w 1608138"/>
              <a:gd name="connsiteY72" fmla="*/ 830263 h 1075928"/>
              <a:gd name="connsiteX73" fmla="*/ 14288 w 1608138"/>
              <a:gd name="connsiteY73" fmla="*/ 769938 h 1075928"/>
              <a:gd name="connsiteX74" fmla="*/ 6350 w 1608138"/>
              <a:gd name="connsiteY74" fmla="*/ 700088 h 1075928"/>
              <a:gd name="connsiteX75" fmla="*/ 0 w 1608138"/>
              <a:gd name="connsiteY75" fmla="*/ 628650 h 1075928"/>
              <a:gd name="connsiteX76" fmla="*/ 0 w 1608138"/>
              <a:gd name="connsiteY76" fmla="*/ 554038 h 1075928"/>
              <a:gd name="connsiteX77" fmla="*/ 9525 w 1608138"/>
              <a:gd name="connsiteY77" fmla="*/ 487363 h 1075928"/>
              <a:gd name="connsiteX78" fmla="*/ 23813 w 1608138"/>
              <a:gd name="connsiteY78" fmla="*/ 423863 h 1075928"/>
              <a:gd name="connsiteX79" fmla="*/ 52388 w 1608138"/>
              <a:gd name="connsiteY79" fmla="*/ 342900 h 1075928"/>
              <a:gd name="connsiteX80" fmla="*/ 95250 w 1608138"/>
              <a:gd name="connsiteY80" fmla="*/ 271463 h 1075928"/>
              <a:gd name="connsiteX81" fmla="*/ 144463 w 1608138"/>
              <a:gd name="connsiteY81" fmla="*/ 204788 h 1075928"/>
              <a:gd name="connsiteX82" fmla="*/ 204788 w 1608138"/>
              <a:gd name="connsiteY82" fmla="*/ 146050 h 1075928"/>
              <a:gd name="connsiteX83" fmla="*/ 271463 w 1608138"/>
              <a:gd name="connsiteY83" fmla="*/ 96838 h 1075928"/>
              <a:gd name="connsiteX84" fmla="*/ 346075 w 1608138"/>
              <a:gd name="connsiteY84" fmla="*/ 63500 h 1075928"/>
              <a:gd name="connsiteX85" fmla="*/ 395288 w 1608138"/>
              <a:gd name="connsiteY85" fmla="*/ 49213 h 1075928"/>
              <a:gd name="connsiteX86" fmla="*/ 447675 w 1608138"/>
              <a:gd name="connsiteY86" fmla="*/ 36513 h 1075928"/>
              <a:gd name="connsiteX87" fmla="*/ 500063 w 1608138"/>
              <a:gd name="connsiteY87" fmla="*/ 28575 h 1075928"/>
              <a:gd name="connsiteX88" fmla="*/ 549275 w 1608138"/>
              <a:gd name="connsiteY88" fmla="*/ 17463 h 1075928"/>
              <a:gd name="connsiteX89" fmla="*/ 595313 w 1608138"/>
              <a:gd name="connsiteY89" fmla="*/ 0 h 107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08138" h="1075928">
                <a:moveTo>
                  <a:pt x="1012825" y="4763"/>
                </a:moveTo>
                <a:lnTo>
                  <a:pt x="1062038" y="4763"/>
                </a:lnTo>
                <a:lnTo>
                  <a:pt x="1108075" y="17463"/>
                </a:lnTo>
                <a:lnTo>
                  <a:pt x="1157288" y="36513"/>
                </a:lnTo>
                <a:lnTo>
                  <a:pt x="1201738" y="57150"/>
                </a:lnTo>
                <a:lnTo>
                  <a:pt x="1241425" y="74613"/>
                </a:lnTo>
                <a:lnTo>
                  <a:pt x="1301750" y="106363"/>
                </a:lnTo>
                <a:lnTo>
                  <a:pt x="1365250" y="149225"/>
                </a:lnTo>
                <a:lnTo>
                  <a:pt x="1423988" y="198438"/>
                </a:lnTo>
                <a:lnTo>
                  <a:pt x="1474788" y="258763"/>
                </a:lnTo>
                <a:lnTo>
                  <a:pt x="1520826" y="328613"/>
                </a:lnTo>
                <a:lnTo>
                  <a:pt x="1558926" y="406400"/>
                </a:lnTo>
                <a:lnTo>
                  <a:pt x="1587501" y="490538"/>
                </a:lnTo>
                <a:lnTo>
                  <a:pt x="1604963" y="579438"/>
                </a:lnTo>
                <a:lnTo>
                  <a:pt x="1608138" y="677863"/>
                </a:lnTo>
                <a:lnTo>
                  <a:pt x="1597026" y="779463"/>
                </a:lnTo>
                <a:lnTo>
                  <a:pt x="1576388" y="865188"/>
                </a:lnTo>
                <a:lnTo>
                  <a:pt x="1547813" y="942975"/>
                </a:lnTo>
                <a:lnTo>
                  <a:pt x="1516063" y="1017588"/>
                </a:lnTo>
                <a:lnTo>
                  <a:pt x="1486893" y="1075928"/>
                </a:lnTo>
                <a:lnTo>
                  <a:pt x="1381632" y="1075928"/>
                </a:lnTo>
                <a:lnTo>
                  <a:pt x="1495426" y="830263"/>
                </a:lnTo>
                <a:lnTo>
                  <a:pt x="1506538" y="762000"/>
                </a:lnTo>
                <a:lnTo>
                  <a:pt x="1509713" y="685800"/>
                </a:lnTo>
                <a:lnTo>
                  <a:pt x="1506538" y="608013"/>
                </a:lnTo>
                <a:lnTo>
                  <a:pt x="1495426" y="536575"/>
                </a:lnTo>
                <a:lnTo>
                  <a:pt x="1477963" y="466725"/>
                </a:lnTo>
                <a:lnTo>
                  <a:pt x="1457326" y="403225"/>
                </a:lnTo>
                <a:lnTo>
                  <a:pt x="1431926" y="354013"/>
                </a:lnTo>
                <a:lnTo>
                  <a:pt x="1389063" y="296863"/>
                </a:lnTo>
                <a:lnTo>
                  <a:pt x="1336675" y="239713"/>
                </a:lnTo>
                <a:lnTo>
                  <a:pt x="1273175" y="190500"/>
                </a:lnTo>
                <a:lnTo>
                  <a:pt x="1201738" y="149225"/>
                </a:lnTo>
                <a:lnTo>
                  <a:pt x="1125538" y="127000"/>
                </a:lnTo>
                <a:lnTo>
                  <a:pt x="1096963" y="123825"/>
                </a:lnTo>
                <a:lnTo>
                  <a:pt x="1071563" y="131763"/>
                </a:lnTo>
                <a:lnTo>
                  <a:pt x="1042988" y="138113"/>
                </a:lnTo>
                <a:lnTo>
                  <a:pt x="1012825" y="146050"/>
                </a:lnTo>
                <a:lnTo>
                  <a:pt x="981075" y="144463"/>
                </a:lnTo>
                <a:lnTo>
                  <a:pt x="966788" y="127000"/>
                </a:lnTo>
                <a:lnTo>
                  <a:pt x="958850" y="100013"/>
                </a:lnTo>
                <a:lnTo>
                  <a:pt x="955675" y="71438"/>
                </a:lnTo>
                <a:lnTo>
                  <a:pt x="962025" y="42863"/>
                </a:lnTo>
                <a:cubicBezTo>
                  <a:pt x="968676" y="19878"/>
                  <a:pt x="973268" y="9235"/>
                  <a:pt x="1012825" y="4763"/>
                </a:cubicBezTo>
                <a:close/>
                <a:moveTo>
                  <a:pt x="595313" y="0"/>
                </a:moveTo>
                <a:lnTo>
                  <a:pt x="638177" y="4762"/>
                </a:lnTo>
                <a:cubicBezTo>
                  <a:pt x="650876" y="21166"/>
                  <a:pt x="663578" y="17002"/>
                  <a:pt x="676275" y="53975"/>
                </a:cubicBezTo>
                <a:cubicBezTo>
                  <a:pt x="678127" y="76200"/>
                  <a:pt x="679649" y="118123"/>
                  <a:pt x="649288" y="138113"/>
                </a:cubicBezTo>
                <a:lnTo>
                  <a:pt x="617538" y="149225"/>
                </a:lnTo>
                <a:lnTo>
                  <a:pt x="585788" y="149225"/>
                </a:lnTo>
                <a:lnTo>
                  <a:pt x="550863" y="141288"/>
                </a:lnTo>
                <a:lnTo>
                  <a:pt x="517525" y="131763"/>
                </a:lnTo>
                <a:lnTo>
                  <a:pt x="479425" y="128588"/>
                </a:lnTo>
                <a:lnTo>
                  <a:pt x="441325" y="131763"/>
                </a:lnTo>
                <a:lnTo>
                  <a:pt x="360363" y="158750"/>
                </a:lnTo>
                <a:lnTo>
                  <a:pt x="292100" y="198438"/>
                </a:lnTo>
                <a:lnTo>
                  <a:pt x="231775" y="250825"/>
                </a:lnTo>
                <a:lnTo>
                  <a:pt x="182563" y="307975"/>
                </a:lnTo>
                <a:lnTo>
                  <a:pt x="141288" y="377825"/>
                </a:lnTo>
                <a:lnTo>
                  <a:pt x="109538" y="455613"/>
                </a:lnTo>
                <a:lnTo>
                  <a:pt x="98425" y="512763"/>
                </a:lnTo>
                <a:lnTo>
                  <a:pt x="92075" y="576263"/>
                </a:lnTo>
                <a:lnTo>
                  <a:pt x="95250" y="642938"/>
                </a:lnTo>
                <a:lnTo>
                  <a:pt x="101600" y="709613"/>
                </a:lnTo>
                <a:lnTo>
                  <a:pt x="109538" y="773113"/>
                </a:lnTo>
                <a:lnTo>
                  <a:pt x="123825" y="825500"/>
                </a:lnTo>
                <a:lnTo>
                  <a:pt x="161925" y="928688"/>
                </a:lnTo>
                <a:lnTo>
                  <a:pt x="207963" y="1030288"/>
                </a:lnTo>
                <a:lnTo>
                  <a:pt x="230783" y="1075928"/>
                </a:lnTo>
                <a:lnTo>
                  <a:pt x="119823" y="1075928"/>
                </a:lnTo>
                <a:lnTo>
                  <a:pt x="101600" y="1038225"/>
                </a:lnTo>
                <a:lnTo>
                  <a:pt x="60325" y="938213"/>
                </a:lnTo>
                <a:lnTo>
                  <a:pt x="28575" y="830263"/>
                </a:lnTo>
                <a:lnTo>
                  <a:pt x="14288" y="769938"/>
                </a:lnTo>
                <a:lnTo>
                  <a:pt x="6350" y="700088"/>
                </a:lnTo>
                <a:lnTo>
                  <a:pt x="0" y="628650"/>
                </a:lnTo>
                <a:lnTo>
                  <a:pt x="0" y="554038"/>
                </a:lnTo>
                <a:lnTo>
                  <a:pt x="9525" y="487363"/>
                </a:lnTo>
                <a:lnTo>
                  <a:pt x="23813" y="423863"/>
                </a:lnTo>
                <a:lnTo>
                  <a:pt x="52388" y="342900"/>
                </a:lnTo>
                <a:lnTo>
                  <a:pt x="95250" y="271463"/>
                </a:lnTo>
                <a:lnTo>
                  <a:pt x="144463" y="204788"/>
                </a:lnTo>
                <a:lnTo>
                  <a:pt x="204788" y="146050"/>
                </a:lnTo>
                <a:lnTo>
                  <a:pt x="271463" y="96838"/>
                </a:lnTo>
                <a:lnTo>
                  <a:pt x="346075" y="63500"/>
                </a:lnTo>
                <a:lnTo>
                  <a:pt x="395288" y="49213"/>
                </a:lnTo>
                <a:lnTo>
                  <a:pt x="447675" y="36513"/>
                </a:lnTo>
                <a:lnTo>
                  <a:pt x="500063" y="28575"/>
                </a:lnTo>
                <a:lnTo>
                  <a:pt x="549275" y="17463"/>
                </a:lnTo>
                <a:lnTo>
                  <a:pt x="5953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C9091-E2CC-453B-AE70-FBCB4E70649E}"/>
              </a:ext>
            </a:extLst>
          </p:cNvPr>
          <p:cNvSpPr txBox="1"/>
          <p:nvPr/>
        </p:nvSpPr>
        <p:spPr>
          <a:xfrm>
            <a:off x="3830310" y="345009"/>
            <a:ext cx="657368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5400" b="1" dirty="0">
                <a:solidFill>
                  <a:schemeClr val="bg1"/>
                </a:solidFill>
                <a:cs typeface="Arial" pitchFamily="34" charset="0"/>
              </a:rPr>
              <a:t>Sanitární vybavení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17FB75-26BA-4171-83BA-2C690240D132}"/>
              </a:ext>
            </a:extLst>
          </p:cNvPr>
          <p:cNvGrpSpPr/>
          <p:nvPr/>
        </p:nvGrpSpPr>
        <p:grpSpPr>
          <a:xfrm>
            <a:off x="4830135" y="1728239"/>
            <a:ext cx="5332978" cy="646331"/>
            <a:chOff x="5616952" y="2519949"/>
            <a:chExt cx="5332978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C5ED36-8D40-4B78-B6BC-F03C74264789}"/>
                </a:ext>
              </a:extLst>
            </p:cNvPr>
            <p:cNvSpPr txBox="1"/>
            <p:nvPr/>
          </p:nvSpPr>
          <p:spPr>
            <a:xfrm>
              <a:off x="6442238" y="2630866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700" b="1" dirty="0">
                  <a:solidFill>
                    <a:schemeClr val="bg1"/>
                  </a:solidFill>
                  <a:cs typeface="Arial" pitchFamily="34" charset="0"/>
                </a:rPr>
                <a:t>Zdroj pitné a teplé vody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E7021E-F2A3-48E7-8ECE-C457F15E7944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7DB320-28D6-47BE-999C-80FCDBF642E3}"/>
              </a:ext>
            </a:extLst>
          </p:cNvPr>
          <p:cNvGrpSpPr/>
          <p:nvPr/>
        </p:nvGrpSpPr>
        <p:grpSpPr>
          <a:xfrm>
            <a:off x="5302381" y="2834470"/>
            <a:ext cx="5627690" cy="646331"/>
            <a:chOff x="5616952" y="2519949"/>
            <a:chExt cx="5627690" cy="64633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DD5AC9-180A-444A-A011-CE85A5231801}"/>
                </a:ext>
              </a:extLst>
            </p:cNvPr>
            <p:cNvSpPr txBox="1"/>
            <p:nvPr/>
          </p:nvSpPr>
          <p:spPr>
            <a:xfrm>
              <a:off x="6442238" y="2630866"/>
              <a:ext cx="4802404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700" b="1" dirty="0">
                  <a:solidFill>
                    <a:schemeClr val="bg1"/>
                  </a:solidFill>
                  <a:cs typeface="Arial" pitchFamily="34" charset="0"/>
                </a:rPr>
                <a:t>Osobní hygiena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09A621-6ACF-4774-B967-865A20E7C217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77972C-A022-4E99-95F1-0B31C475F014}"/>
              </a:ext>
            </a:extLst>
          </p:cNvPr>
          <p:cNvGrpSpPr/>
          <p:nvPr/>
        </p:nvGrpSpPr>
        <p:grpSpPr>
          <a:xfrm>
            <a:off x="5774627" y="3940701"/>
            <a:ext cx="5332978" cy="646331"/>
            <a:chOff x="5616952" y="2519949"/>
            <a:chExt cx="5332978" cy="646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1968B4-E39B-4C44-B4B0-072E0D5F16BC}"/>
                </a:ext>
              </a:extLst>
            </p:cNvPr>
            <p:cNvSpPr txBox="1"/>
            <p:nvPr/>
          </p:nvSpPr>
          <p:spPr>
            <a:xfrm>
              <a:off x="6442238" y="2630866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700" b="1" dirty="0">
                  <a:solidFill>
                    <a:schemeClr val="bg1"/>
                  </a:solidFill>
                  <a:cs typeface="Arial" pitchFamily="34" charset="0"/>
                </a:rPr>
                <a:t>Očista pomůcek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1669EA-03DC-4A32-8956-A8D663EBD2C9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739B4D-095D-4022-8F12-5E0C6A5AAAAA}"/>
              </a:ext>
            </a:extLst>
          </p:cNvPr>
          <p:cNvGrpSpPr/>
          <p:nvPr/>
        </p:nvGrpSpPr>
        <p:grpSpPr>
          <a:xfrm>
            <a:off x="6260477" y="5046932"/>
            <a:ext cx="5275291" cy="993627"/>
            <a:chOff x="5616952" y="2519949"/>
            <a:chExt cx="5275291" cy="99362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F788F6-5985-463E-BE3D-5AB1A4633A61}"/>
                </a:ext>
              </a:extLst>
            </p:cNvPr>
            <p:cNvSpPr txBox="1"/>
            <p:nvPr/>
          </p:nvSpPr>
          <p:spPr>
            <a:xfrm>
              <a:off x="6384551" y="2590246"/>
              <a:ext cx="4507692" cy="92333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700" b="1" dirty="0">
                  <a:solidFill>
                    <a:schemeClr val="bg1"/>
                  </a:solidFill>
                  <a:cs typeface="Arial" pitchFamily="34" charset="0"/>
                </a:rPr>
                <a:t>Rezervoár hydrofilních mikroorganismů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DB01A7-3BAD-41B1-809C-FF6674EB15C4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C77D5-2587-46D8-A268-CA228B4A098C}"/>
              </a:ext>
            </a:extLst>
          </p:cNvPr>
          <p:cNvSpPr/>
          <p:nvPr/>
        </p:nvSpPr>
        <p:spPr>
          <a:xfrm rot="16200000">
            <a:off x="690692" y="1573052"/>
            <a:ext cx="3291840" cy="1223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D9DB49-0254-44A0-BE69-F368A157C8BA}"/>
              </a:ext>
            </a:extLst>
          </p:cNvPr>
          <p:cNvGrpSpPr/>
          <p:nvPr/>
        </p:nvGrpSpPr>
        <p:grpSpPr>
          <a:xfrm>
            <a:off x="2134833" y="3181305"/>
            <a:ext cx="376126" cy="376126"/>
            <a:chOff x="1733181" y="3181305"/>
            <a:chExt cx="376126" cy="3761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3CAEC-985A-4B21-955A-E622106FA4B4}"/>
                </a:ext>
              </a:extLst>
            </p:cNvPr>
            <p:cNvSpPr/>
            <p:nvPr/>
          </p:nvSpPr>
          <p:spPr>
            <a:xfrm rot="16200000">
              <a:off x="1733181" y="3181305"/>
              <a:ext cx="376126" cy="37612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C6A506-154C-470E-A60B-988C7FC2B1BA}"/>
                </a:ext>
              </a:extLst>
            </p:cNvPr>
            <p:cNvSpPr/>
            <p:nvPr/>
          </p:nvSpPr>
          <p:spPr>
            <a:xfrm rot="16200000">
              <a:off x="1770777" y="3218901"/>
              <a:ext cx="300935" cy="30093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DE85E2-17CB-4EE3-9E0F-D4D1CFA65AD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904378" y="3352502"/>
              <a:ext cx="33732" cy="3373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42061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cs-CZ" b="1" dirty="0"/>
              <a:t>Sanitární vybavení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059F7-C058-42DA-9701-5DA779407A7C}"/>
              </a:ext>
            </a:extLst>
          </p:cNvPr>
          <p:cNvSpPr/>
          <p:nvPr/>
        </p:nvSpPr>
        <p:spPr>
          <a:xfrm>
            <a:off x="0" y="5781425"/>
            <a:ext cx="2202428" cy="1069545"/>
          </a:xfrm>
          <a:prstGeom prst="rect">
            <a:avLst/>
          </a:prstGeom>
          <a:gradFill>
            <a:gsLst>
              <a:gs pos="0">
                <a:schemeClr val="accent1">
                  <a:lumMod val="83000"/>
                </a:schemeClr>
              </a:gs>
              <a:gs pos="100000">
                <a:schemeClr val="accent1">
                  <a:lumMod val="8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DA509197-BA26-4A8D-8878-D9D9EEDD9FCB}"/>
              </a:ext>
            </a:extLst>
          </p:cNvPr>
          <p:cNvSpPr/>
          <p:nvPr/>
        </p:nvSpPr>
        <p:spPr>
          <a:xfrm>
            <a:off x="5982953" y="5692294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34E5D-00E0-4CCE-B63F-288A40818C53}"/>
              </a:ext>
            </a:extLst>
          </p:cNvPr>
          <p:cNvSpPr txBox="1"/>
          <p:nvPr/>
        </p:nvSpPr>
        <p:spPr>
          <a:xfrm>
            <a:off x="6201086" y="6052492"/>
            <a:ext cx="6039774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l"/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Healthcare Outbreaks Associated With a Water Reservoir</a:t>
            </a:r>
            <a:r>
              <a:rPr lang="cs-CZ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2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cs-CZ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cs-CZ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cs-CZ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2016, </a:t>
            </a:r>
            <a:r>
              <a:rPr lang="cs-CZ" sz="12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sz="12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Infectious</a:t>
            </a:r>
            <a:r>
              <a:rPr lang="cs-CZ" sz="12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ko-KR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9E5BBC-C694-4103-8644-C2DE3FD7989D}"/>
              </a:ext>
            </a:extLst>
          </p:cNvPr>
          <p:cNvGrpSpPr/>
          <p:nvPr/>
        </p:nvGrpSpPr>
        <p:grpSpPr>
          <a:xfrm>
            <a:off x="5426545" y="3427007"/>
            <a:ext cx="1526872" cy="900096"/>
            <a:chOff x="4139952" y="1998365"/>
            <a:chExt cx="1309549" cy="7719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34ECEE-36BF-4840-9AAD-8542F4132296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FB515E-BC76-45BD-A8AC-ED347745D494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67D09F-5E6E-4F4E-A03D-2E3D1E7E9BB2}"/>
              </a:ext>
            </a:extLst>
          </p:cNvPr>
          <p:cNvGrpSpPr/>
          <p:nvPr/>
        </p:nvGrpSpPr>
        <p:grpSpPr>
          <a:xfrm>
            <a:off x="7504775" y="3415902"/>
            <a:ext cx="1526872" cy="900096"/>
            <a:chOff x="4139952" y="1998365"/>
            <a:chExt cx="1309549" cy="77198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231C5A9-462F-47F1-BE7C-10DD59C1D89A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7E6525-8E32-4068-AEB2-70FFAF26C906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18EB48-8A6B-4D18-B3E4-1B376A25930E}"/>
              </a:ext>
            </a:extLst>
          </p:cNvPr>
          <p:cNvGrpSpPr/>
          <p:nvPr/>
        </p:nvGrpSpPr>
        <p:grpSpPr>
          <a:xfrm>
            <a:off x="9583003" y="3415902"/>
            <a:ext cx="1526872" cy="900096"/>
            <a:chOff x="4139952" y="1998365"/>
            <a:chExt cx="1309549" cy="7719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DDDD76-DAE1-47B6-8E45-1BFA5D1CCB0A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900384-83B0-4777-AD33-8C3466D88F66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27F2C5-743B-4AA5-9BA0-BED80D4D816C}"/>
              </a:ext>
            </a:extLst>
          </p:cNvPr>
          <p:cNvCxnSpPr/>
          <p:nvPr/>
        </p:nvCxnSpPr>
        <p:spPr>
          <a:xfrm>
            <a:off x="7229096" y="3573117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10F495-B430-4DA4-8B8B-41D9AABBD071}"/>
              </a:ext>
            </a:extLst>
          </p:cNvPr>
          <p:cNvCxnSpPr/>
          <p:nvPr/>
        </p:nvCxnSpPr>
        <p:spPr>
          <a:xfrm>
            <a:off x="9307326" y="3583817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CC7CCE-A846-BD70-CDEB-9ED56196D315}"/>
              </a:ext>
            </a:extLst>
          </p:cNvPr>
          <p:cNvSpPr txBox="1"/>
          <p:nvPr/>
        </p:nvSpPr>
        <p:spPr>
          <a:xfrm>
            <a:off x="601437" y="3031518"/>
            <a:ext cx="10989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tx2">
                    <a:lumMod val="75000"/>
                  </a:schemeClr>
                </a:solidFill>
              </a:rPr>
              <a:t>Dřezy</a:t>
            </a:r>
          </a:p>
          <a:p>
            <a:r>
              <a:rPr lang="cs-CZ" dirty="0"/>
              <a:t>Některé studie prokazují </a:t>
            </a:r>
            <a:r>
              <a:rPr lang="cs-CZ" b="1" dirty="0"/>
              <a:t>přenosovou vazbu mezi kolonizovaným umyvadlem a infikovanými pacienty</a:t>
            </a:r>
            <a:r>
              <a:rPr lang="cs-CZ" dirty="0"/>
              <a:t>. Dále popisují </a:t>
            </a:r>
            <a:r>
              <a:rPr lang="cs-CZ" b="1" dirty="0"/>
              <a:t>výskyt</a:t>
            </a:r>
            <a:r>
              <a:rPr lang="cs-CZ" dirty="0"/>
              <a:t> MDRO G</a:t>
            </a:r>
            <a:r>
              <a:rPr lang="cs-CZ" b="1" baseline="30000" dirty="0"/>
              <a:t>-</a:t>
            </a:r>
            <a:r>
              <a:rPr lang="cs-CZ" dirty="0"/>
              <a:t> baktérií ve dřezech po dlouhou dobu </a:t>
            </a:r>
            <a:r>
              <a:rPr lang="cs-CZ" b="1" dirty="0"/>
              <a:t>(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b="1" dirty="0"/>
              <a:t>250 dnů</a:t>
            </a:r>
            <a:r>
              <a:rPr lang="cs-CZ" dirty="0"/>
              <a:t>). Přenos je způsoben </a:t>
            </a:r>
            <a:r>
              <a:rPr lang="cs-CZ" b="1" dirty="0"/>
              <a:t>stříkajícími kapénkami vody </a:t>
            </a:r>
            <a:r>
              <a:rPr lang="cs-CZ" dirty="0"/>
              <a:t>na ruce personálu, pomůcky v okolí pacienta, jeho lůžko i na samotného pacienta.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6F4980-0A05-B1C7-4475-78F1B48E877E}"/>
              </a:ext>
            </a:extLst>
          </p:cNvPr>
          <p:cNvSpPr txBox="1"/>
          <p:nvPr/>
        </p:nvSpPr>
        <p:spPr>
          <a:xfrm>
            <a:off x="584297" y="4722715"/>
            <a:ext cx="1119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>
                <a:solidFill>
                  <a:schemeClr val="tx2">
                    <a:lumMod val="75000"/>
                  </a:schemeClr>
                </a:solidFill>
              </a:rPr>
              <a:t>Perlátory</a:t>
            </a:r>
            <a:endParaRPr lang="cs-CZ" b="1" u="sng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dirty="0"/>
              <a:t>Mohou sloužit jako platforma pro </a:t>
            </a:r>
            <a:r>
              <a:rPr lang="cs-CZ" b="1" dirty="0"/>
              <a:t>akumulaci hydrofilních patogenů </a:t>
            </a:r>
            <a:r>
              <a:rPr lang="cs-CZ" dirty="0"/>
              <a:t>(</a:t>
            </a:r>
            <a:r>
              <a:rPr lang="cs-CZ" i="1" dirty="0"/>
              <a:t>Pseudomonas, </a:t>
            </a:r>
            <a:r>
              <a:rPr lang="cs-CZ" i="1" dirty="0" err="1"/>
              <a:t>Stenotrophonomas</a:t>
            </a:r>
            <a:r>
              <a:rPr lang="cs-CZ" i="1" dirty="0"/>
              <a:t>, </a:t>
            </a:r>
            <a:r>
              <a:rPr lang="cs-CZ" i="1" dirty="0" err="1"/>
              <a:t>Legionella</a:t>
            </a:r>
            <a:r>
              <a:rPr lang="cs-CZ" i="1" dirty="0"/>
              <a:t>)</a:t>
            </a:r>
            <a:r>
              <a:rPr lang="cs-CZ" dirty="0"/>
              <a:t>.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E045610-B43A-AA99-65EA-D90E0D75B5AF}"/>
              </a:ext>
            </a:extLst>
          </p:cNvPr>
          <p:cNvSpPr txBox="1"/>
          <p:nvPr/>
        </p:nvSpPr>
        <p:spPr>
          <a:xfrm>
            <a:off x="601437" y="1870586"/>
            <a:ext cx="1091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tx2">
                    <a:lumMod val="75000"/>
                  </a:schemeClr>
                </a:solidFill>
              </a:rPr>
              <a:t>Vodovodní baterie</a:t>
            </a:r>
          </a:p>
          <a:p>
            <a:r>
              <a:rPr lang="cs-CZ" b="1" dirty="0"/>
              <a:t>Pitná voda není sterilní</a:t>
            </a:r>
            <a:r>
              <a:rPr lang="cs-CZ" dirty="0"/>
              <a:t>, může obsahovat v přijatelných úrovních mikroorganismy. Teplota teplé vody </a:t>
            </a:r>
            <a:br>
              <a:rPr lang="cs-CZ" dirty="0"/>
            </a:br>
            <a:r>
              <a:rPr lang="cs-CZ" dirty="0"/>
              <a:t>na výstupu má být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dirty="0"/>
              <a:t>51 °C.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8" y="5956418"/>
            <a:ext cx="1921674" cy="7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3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3070387-F1D3-4DB6-854D-2725859D69AB}"/>
              </a:ext>
            </a:extLst>
          </p:cNvPr>
          <p:cNvGrpSpPr/>
          <p:nvPr/>
        </p:nvGrpSpPr>
        <p:grpSpPr>
          <a:xfrm rot="5400000">
            <a:off x="1858945" y="-845632"/>
            <a:ext cx="1738265" cy="3429529"/>
            <a:chOff x="0" y="2486173"/>
            <a:chExt cx="1738265" cy="3429529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98EE9BC8-58F3-41AA-93A4-D4FD260BF0BF}"/>
                </a:ext>
              </a:extLst>
            </p:cNvPr>
            <p:cNvSpPr/>
            <p:nvPr/>
          </p:nvSpPr>
          <p:spPr>
            <a:xfrm>
              <a:off x="0" y="2486173"/>
              <a:ext cx="1738265" cy="1030107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CD081D1-24CF-4F2A-A508-88003CACB4E8}"/>
                </a:ext>
              </a:extLst>
            </p:cNvPr>
            <p:cNvSpPr/>
            <p:nvPr/>
          </p:nvSpPr>
          <p:spPr>
            <a:xfrm>
              <a:off x="0" y="3685884"/>
              <a:ext cx="1738265" cy="1030107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E51F087-801D-4853-A985-AF462A24666C}"/>
                </a:ext>
              </a:extLst>
            </p:cNvPr>
            <p:cNvSpPr/>
            <p:nvPr/>
          </p:nvSpPr>
          <p:spPr>
            <a:xfrm>
              <a:off x="0" y="4885595"/>
              <a:ext cx="1738265" cy="1030107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0A16B8-4880-4FF9-B37C-98F16FA1101F}"/>
              </a:ext>
            </a:extLst>
          </p:cNvPr>
          <p:cNvSpPr/>
          <p:nvPr/>
        </p:nvSpPr>
        <p:spPr>
          <a:xfrm>
            <a:off x="2478786" y="726080"/>
            <a:ext cx="566098" cy="546235"/>
          </a:xfrm>
          <a:custGeom>
            <a:avLst/>
            <a:gdLst>
              <a:gd name="connsiteX0" fmla="*/ 434340 w 1628775"/>
              <a:gd name="connsiteY0" fmla="*/ 348984 h 1571625"/>
              <a:gd name="connsiteX1" fmla="*/ 708660 w 1628775"/>
              <a:gd name="connsiteY1" fmla="*/ 18466 h 1571625"/>
              <a:gd name="connsiteX2" fmla="*/ 1204913 w 1628775"/>
              <a:gd name="connsiteY2" fmla="*/ 308979 h 1571625"/>
              <a:gd name="connsiteX3" fmla="*/ 1258253 w 1628775"/>
              <a:gd name="connsiteY3" fmla="*/ 349936 h 1571625"/>
              <a:gd name="connsiteX4" fmla="*/ 1463040 w 1628775"/>
              <a:gd name="connsiteY4" fmla="*/ 348984 h 1571625"/>
              <a:gd name="connsiteX5" fmla="*/ 1636395 w 1628775"/>
              <a:gd name="connsiteY5" fmla="*/ 520434 h 1571625"/>
              <a:gd name="connsiteX6" fmla="*/ 1636395 w 1628775"/>
              <a:gd name="connsiteY6" fmla="*/ 1411021 h 1571625"/>
              <a:gd name="connsiteX7" fmla="*/ 1470660 w 1628775"/>
              <a:gd name="connsiteY7" fmla="*/ 1579613 h 1571625"/>
              <a:gd name="connsiteX8" fmla="*/ 165735 w 1628775"/>
              <a:gd name="connsiteY8" fmla="*/ 1579613 h 1571625"/>
              <a:gd name="connsiteX9" fmla="*/ 0 w 1628775"/>
              <a:gd name="connsiteY9" fmla="*/ 1411974 h 1571625"/>
              <a:gd name="connsiteX10" fmla="*/ 0 w 1628775"/>
              <a:gd name="connsiteY10" fmla="*/ 516624 h 1571625"/>
              <a:gd name="connsiteX11" fmla="*/ 166688 w 1628775"/>
              <a:gd name="connsiteY11" fmla="*/ 348984 h 1571625"/>
              <a:gd name="connsiteX12" fmla="*/ 434340 w 1628775"/>
              <a:gd name="connsiteY12" fmla="*/ 348984 h 1571625"/>
              <a:gd name="connsiteX13" fmla="*/ 504825 w 1628775"/>
              <a:gd name="connsiteY13" fmla="*/ 881431 h 1571625"/>
              <a:gd name="connsiteX14" fmla="*/ 504825 w 1628775"/>
              <a:gd name="connsiteY14" fmla="*/ 1051929 h 1571625"/>
              <a:gd name="connsiteX15" fmla="*/ 670560 w 1628775"/>
              <a:gd name="connsiteY15" fmla="*/ 1050976 h 1571625"/>
              <a:gd name="connsiteX16" fmla="*/ 732472 w 1628775"/>
              <a:gd name="connsiteY16" fmla="*/ 1112888 h 1571625"/>
              <a:gd name="connsiteX17" fmla="*/ 732472 w 1628775"/>
              <a:gd name="connsiteY17" fmla="*/ 1279576 h 1571625"/>
              <a:gd name="connsiteX18" fmla="*/ 902970 w 1628775"/>
              <a:gd name="connsiteY18" fmla="*/ 1279576 h 1571625"/>
              <a:gd name="connsiteX19" fmla="*/ 902970 w 1628775"/>
              <a:gd name="connsiteY19" fmla="*/ 1154799 h 1571625"/>
              <a:gd name="connsiteX20" fmla="*/ 1002983 w 1628775"/>
              <a:gd name="connsiteY20" fmla="*/ 1051929 h 1571625"/>
              <a:gd name="connsiteX21" fmla="*/ 1131570 w 1628775"/>
              <a:gd name="connsiteY21" fmla="*/ 1051929 h 1571625"/>
              <a:gd name="connsiteX22" fmla="*/ 1131570 w 1628775"/>
              <a:gd name="connsiteY22" fmla="*/ 881431 h 1571625"/>
              <a:gd name="connsiteX23" fmla="*/ 962025 w 1628775"/>
              <a:gd name="connsiteY23" fmla="*/ 881431 h 1571625"/>
              <a:gd name="connsiteX24" fmla="*/ 902018 w 1628775"/>
              <a:gd name="connsiteY24" fmla="*/ 820471 h 1571625"/>
              <a:gd name="connsiteX25" fmla="*/ 902018 w 1628775"/>
              <a:gd name="connsiteY25" fmla="*/ 652831 h 1571625"/>
              <a:gd name="connsiteX26" fmla="*/ 731520 w 1628775"/>
              <a:gd name="connsiteY26" fmla="*/ 652831 h 1571625"/>
              <a:gd name="connsiteX27" fmla="*/ 731520 w 1628775"/>
              <a:gd name="connsiteY27" fmla="*/ 812851 h 1571625"/>
              <a:gd name="connsiteX28" fmla="*/ 665797 w 1628775"/>
              <a:gd name="connsiteY28" fmla="*/ 880479 h 1571625"/>
              <a:gd name="connsiteX29" fmla="*/ 504825 w 1628775"/>
              <a:gd name="connsiteY29" fmla="*/ 881431 h 1571625"/>
              <a:gd name="connsiteX30" fmla="*/ 516255 w 1628775"/>
              <a:gd name="connsiteY30" fmla="*/ 346126 h 1571625"/>
              <a:gd name="connsiteX31" fmla="*/ 1129665 w 1628775"/>
              <a:gd name="connsiteY31" fmla="*/ 346126 h 1571625"/>
              <a:gd name="connsiteX32" fmla="*/ 850583 w 1628775"/>
              <a:gd name="connsiteY32" fmla="*/ 79426 h 1571625"/>
              <a:gd name="connsiteX33" fmla="*/ 516255 w 1628775"/>
              <a:gd name="connsiteY33" fmla="*/ 346126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28775" h="1571625">
                <a:moveTo>
                  <a:pt x="434340" y="348984"/>
                </a:moveTo>
                <a:cubicBezTo>
                  <a:pt x="464820" y="181343"/>
                  <a:pt x="552450" y="67996"/>
                  <a:pt x="708660" y="18466"/>
                </a:cubicBezTo>
                <a:cubicBezTo>
                  <a:pt x="929640" y="-51066"/>
                  <a:pt x="1155383" y="82284"/>
                  <a:pt x="1204913" y="308979"/>
                </a:cubicBezTo>
                <a:cubicBezTo>
                  <a:pt x="1212533" y="344221"/>
                  <a:pt x="1225868" y="350888"/>
                  <a:pt x="1258253" y="349936"/>
                </a:cubicBezTo>
                <a:cubicBezTo>
                  <a:pt x="1326833" y="348031"/>
                  <a:pt x="1394460" y="348984"/>
                  <a:pt x="1463040" y="348984"/>
                </a:cubicBezTo>
                <a:cubicBezTo>
                  <a:pt x="1568768" y="349936"/>
                  <a:pt x="1636395" y="415659"/>
                  <a:pt x="1636395" y="520434"/>
                </a:cubicBezTo>
                <a:cubicBezTo>
                  <a:pt x="1636395" y="817613"/>
                  <a:pt x="1636395" y="1113841"/>
                  <a:pt x="1636395" y="1411021"/>
                </a:cubicBezTo>
                <a:cubicBezTo>
                  <a:pt x="1636395" y="1511986"/>
                  <a:pt x="1569720" y="1579613"/>
                  <a:pt x="1470660" y="1579613"/>
                </a:cubicBezTo>
                <a:cubicBezTo>
                  <a:pt x="1035368" y="1580566"/>
                  <a:pt x="601028" y="1580566"/>
                  <a:pt x="165735" y="1579613"/>
                </a:cubicBezTo>
                <a:cubicBezTo>
                  <a:pt x="63818" y="1579613"/>
                  <a:pt x="0" y="1513891"/>
                  <a:pt x="0" y="1411974"/>
                </a:cubicBezTo>
                <a:cubicBezTo>
                  <a:pt x="0" y="1113841"/>
                  <a:pt x="0" y="814756"/>
                  <a:pt x="0" y="516624"/>
                </a:cubicBezTo>
                <a:cubicBezTo>
                  <a:pt x="0" y="415659"/>
                  <a:pt x="65722" y="348984"/>
                  <a:pt x="166688" y="348984"/>
                </a:cubicBezTo>
                <a:cubicBezTo>
                  <a:pt x="254318" y="348031"/>
                  <a:pt x="342900" y="348984"/>
                  <a:pt x="434340" y="348984"/>
                </a:cubicBezTo>
                <a:close/>
                <a:moveTo>
                  <a:pt x="504825" y="881431"/>
                </a:moveTo>
                <a:cubicBezTo>
                  <a:pt x="504825" y="941438"/>
                  <a:pt x="504825" y="994779"/>
                  <a:pt x="504825" y="1051929"/>
                </a:cubicBezTo>
                <a:cubicBezTo>
                  <a:pt x="562928" y="1051929"/>
                  <a:pt x="617220" y="1053834"/>
                  <a:pt x="670560" y="1050976"/>
                </a:cubicBezTo>
                <a:cubicBezTo>
                  <a:pt x="716280" y="1049071"/>
                  <a:pt x="733425" y="1068121"/>
                  <a:pt x="732472" y="1112888"/>
                </a:cubicBezTo>
                <a:cubicBezTo>
                  <a:pt x="730568" y="1168134"/>
                  <a:pt x="732472" y="1222426"/>
                  <a:pt x="732472" y="1279576"/>
                </a:cubicBezTo>
                <a:cubicBezTo>
                  <a:pt x="791528" y="1279576"/>
                  <a:pt x="844868" y="1279576"/>
                  <a:pt x="902970" y="1279576"/>
                </a:cubicBezTo>
                <a:cubicBezTo>
                  <a:pt x="902970" y="1235761"/>
                  <a:pt x="902970" y="1194804"/>
                  <a:pt x="902970" y="1154799"/>
                </a:cubicBezTo>
                <a:cubicBezTo>
                  <a:pt x="902970" y="1051929"/>
                  <a:pt x="902970" y="1051929"/>
                  <a:pt x="1002983" y="1051929"/>
                </a:cubicBezTo>
                <a:cubicBezTo>
                  <a:pt x="1044893" y="1051929"/>
                  <a:pt x="1087755" y="1051929"/>
                  <a:pt x="1131570" y="1051929"/>
                </a:cubicBezTo>
                <a:cubicBezTo>
                  <a:pt x="1131570" y="992874"/>
                  <a:pt x="1131570" y="938581"/>
                  <a:pt x="1131570" y="881431"/>
                </a:cubicBezTo>
                <a:cubicBezTo>
                  <a:pt x="1072515" y="881431"/>
                  <a:pt x="1017270" y="881431"/>
                  <a:pt x="962025" y="881431"/>
                </a:cubicBezTo>
                <a:cubicBezTo>
                  <a:pt x="921068" y="881431"/>
                  <a:pt x="901065" y="863334"/>
                  <a:pt x="902018" y="820471"/>
                </a:cubicBezTo>
                <a:cubicBezTo>
                  <a:pt x="903922" y="765226"/>
                  <a:pt x="902018" y="709981"/>
                  <a:pt x="902018" y="652831"/>
                </a:cubicBezTo>
                <a:cubicBezTo>
                  <a:pt x="842010" y="652831"/>
                  <a:pt x="787718" y="652831"/>
                  <a:pt x="731520" y="652831"/>
                </a:cubicBezTo>
                <a:cubicBezTo>
                  <a:pt x="731520" y="709029"/>
                  <a:pt x="731520" y="760463"/>
                  <a:pt x="731520" y="812851"/>
                </a:cubicBezTo>
                <a:cubicBezTo>
                  <a:pt x="731520" y="869049"/>
                  <a:pt x="720090" y="880479"/>
                  <a:pt x="665797" y="880479"/>
                </a:cubicBezTo>
                <a:cubicBezTo>
                  <a:pt x="612458" y="881431"/>
                  <a:pt x="559118" y="881431"/>
                  <a:pt x="504825" y="881431"/>
                </a:cubicBezTo>
                <a:close/>
                <a:moveTo>
                  <a:pt x="516255" y="346126"/>
                </a:moveTo>
                <a:cubicBezTo>
                  <a:pt x="722947" y="346126"/>
                  <a:pt x="925830" y="346126"/>
                  <a:pt x="1129665" y="346126"/>
                </a:cubicBezTo>
                <a:cubicBezTo>
                  <a:pt x="1119188" y="208966"/>
                  <a:pt x="989647" y="86093"/>
                  <a:pt x="850583" y="79426"/>
                </a:cubicBezTo>
                <a:cubicBezTo>
                  <a:pt x="679133" y="70854"/>
                  <a:pt x="543878" y="176581"/>
                  <a:pt x="516255" y="34612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44394D-4C03-4338-B0A0-6DDFDAFF7178}"/>
              </a:ext>
            </a:extLst>
          </p:cNvPr>
          <p:cNvSpPr/>
          <p:nvPr/>
        </p:nvSpPr>
        <p:spPr>
          <a:xfrm>
            <a:off x="3611634" y="705278"/>
            <a:ext cx="632308" cy="635619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6076825-A6FA-4522-B683-8F7C95476377}"/>
              </a:ext>
            </a:extLst>
          </p:cNvPr>
          <p:cNvSpPr/>
          <p:nvPr/>
        </p:nvSpPr>
        <p:spPr>
          <a:xfrm>
            <a:off x="1087372" y="779202"/>
            <a:ext cx="728744" cy="537187"/>
          </a:xfrm>
          <a:custGeom>
            <a:avLst/>
            <a:gdLst>
              <a:gd name="connsiteX0" fmla="*/ 285241 w 438171"/>
              <a:gd name="connsiteY0" fmla="*/ 156774 h 322994"/>
              <a:gd name="connsiteX1" fmla="*/ 250805 w 438171"/>
              <a:gd name="connsiteY1" fmla="*/ 191807 h 322994"/>
              <a:gd name="connsiteX2" fmla="*/ 285639 w 438171"/>
              <a:gd name="connsiteY2" fmla="*/ 225646 h 322994"/>
              <a:gd name="connsiteX3" fmla="*/ 320273 w 438171"/>
              <a:gd name="connsiteY3" fmla="*/ 190812 h 322994"/>
              <a:gd name="connsiteX4" fmla="*/ 285241 w 438171"/>
              <a:gd name="connsiteY4" fmla="*/ 156774 h 322994"/>
              <a:gd name="connsiteX5" fmla="*/ 286435 w 438171"/>
              <a:gd name="connsiteY5" fmla="*/ 113978 h 322994"/>
              <a:gd name="connsiteX6" fmla="*/ 362671 w 438171"/>
              <a:gd name="connsiteY6" fmla="*/ 190812 h 322994"/>
              <a:gd name="connsiteX7" fmla="*/ 285440 w 438171"/>
              <a:gd name="connsiteY7" fmla="*/ 267844 h 322994"/>
              <a:gd name="connsiteX8" fmla="*/ 209004 w 438171"/>
              <a:gd name="connsiteY8" fmla="*/ 190613 h 322994"/>
              <a:gd name="connsiteX9" fmla="*/ 286435 w 438171"/>
              <a:gd name="connsiteY9" fmla="*/ 113978 h 322994"/>
              <a:gd name="connsiteX10" fmla="*/ 286236 w 438171"/>
              <a:gd name="connsiteY10" fmla="*/ 97457 h 322994"/>
              <a:gd name="connsiteX11" fmla="*/ 192084 w 438171"/>
              <a:gd name="connsiteY11" fmla="*/ 190414 h 322994"/>
              <a:gd name="connsiteX12" fmla="*/ 282056 w 438171"/>
              <a:gd name="connsiteY12" fmla="*/ 284565 h 322994"/>
              <a:gd name="connsiteX13" fmla="*/ 378993 w 438171"/>
              <a:gd name="connsiteY13" fmla="*/ 193798 h 322994"/>
              <a:gd name="connsiteX14" fmla="*/ 286236 w 438171"/>
              <a:gd name="connsiteY14" fmla="*/ 97457 h 322994"/>
              <a:gd name="connsiteX15" fmla="*/ 166407 w 438171"/>
              <a:gd name="connsiteY15" fmla="*/ 89893 h 322994"/>
              <a:gd name="connsiteX16" fmla="*/ 285639 w 438171"/>
              <a:gd name="connsiteY16" fmla="*/ 90291 h 322994"/>
              <a:gd name="connsiteX17" fmla="*/ 405069 w 438171"/>
              <a:gd name="connsiteY17" fmla="*/ 90092 h 322994"/>
              <a:gd name="connsiteX18" fmla="*/ 419600 w 438171"/>
              <a:gd name="connsiteY18" fmla="*/ 98850 h 322994"/>
              <a:gd name="connsiteX19" fmla="*/ 415022 w 438171"/>
              <a:gd name="connsiteY19" fmla="*/ 250527 h 322994"/>
              <a:gd name="connsiteX20" fmla="*/ 278075 w 438171"/>
              <a:gd name="connsiteY20" fmla="*/ 322782 h 322994"/>
              <a:gd name="connsiteX21" fmla="*/ 151677 w 438171"/>
              <a:gd name="connsiteY21" fmla="*/ 98452 h 322994"/>
              <a:gd name="connsiteX22" fmla="*/ 166407 w 438171"/>
              <a:gd name="connsiteY22" fmla="*/ 89893 h 322994"/>
              <a:gd name="connsiteX23" fmla="*/ 156304 w 438171"/>
              <a:gd name="connsiteY23" fmla="*/ 494 h 322994"/>
              <a:gd name="connsiteX24" fmla="*/ 197060 w 438171"/>
              <a:gd name="connsiteY24" fmla="*/ 15249 h 322994"/>
              <a:gd name="connsiteX25" fmla="*/ 209402 w 438171"/>
              <a:gd name="connsiteY25" fmla="*/ 39135 h 322994"/>
              <a:gd name="connsiteX26" fmla="*/ 400689 w 438171"/>
              <a:gd name="connsiteY26" fmla="*/ 72575 h 322994"/>
              <a:gd name="connsiteX27" fmla="*/ 169193 w 438171"/>
              <a:gd name="connsiteY27" fmla="*/ 72575 h 322994"/>
              <a:gd name="connsiteX28" fmla="*/ 182131 w 438171"/>
              <a:gd name="connsiteY28" fmla="*/ 59438 h 322994"/>
              <a:gd name="connsiteX29" fmla="*/ 174965 w 438171"/>
              <a:gd name="connsiteY29" fmla="*/ 20225 h 322994"/>
              <a:gd name="connsiteX30" fmla="*/ 135752 w 438171"/>
              <a:gd name="connsiteY30" fmla="*/ 32367 h 322994"/>
              <a:gd name="connsiteX31" fmla="*/ 123212 w 438171"/>
              <a:gd name="connsiteY31" fmla="*/ 78746 h 322994"/>
              <a:gd name="connsiteX32" fmla="*/ 100919 w 438171"/>
              <a:gd name="connsiteY32" fmla="*/ 177873 h 322994"/>
              <a:gd name="connsiteX33" fmla="*/ 49762 w 438171"/>
              <a:gd name="connsiteY33" fmla="*/ 219873 h 322994"/>
              <a:gd name="connsiteX34" fmla="*/ 6170 w 438171"/>
              <a:gd name="connsiteY34" fmla="*/ 213901 h 322994"/>
              <a:gd name="connsiteX35" fmla="*/ 0 w 438171"/>
              <a:gd name="connsiteY35" fmla="*/ 203153 h 322994"/>
              <a:gd name="connsiteX36" fmla="*/ 11346 w 438171"/>
              <a:gd name="connsiteY36" fmla="*/ 197778 h 322994"/>
              <a:gd name="connsiteX37" fmla="*/ 13336 w 438171"/>
              <a:gd name="connsiteY37" fmla="*/ 198177 h 322994"/>
              <a:gd name="connsiteX38" fmla="*/ 89174 w 438171"/>
              <a:gd name="connsiteY38" fmla="*/ 162148 h 322994"/>
              <a:gd name="connsiteX39" fmla="*/ 105298 w 438171"/>
              <a:gd name="connsiteY39" fmla="*/ 85712 h 322994"/>
              <a:gd name="connsiteX40" fmla="*/ 118833 w 438171"/>
              <a:gd name="connsiteY40" fmla="*/ 26196 h 322994"/>
              <a:gd name="connsiteX41" fmla="*/ 156304 w 438171"/>
              <a:gd name="connsiteY41" fmla="*/ 494 h 32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171" h="322994">
                <a:moveTo>
                  <a:pt x="285241" y="156774"/>
                </a:moveTo>
                <a:cubicBezTo>
                  <a:pt x="266530" y="156973"/>
                  <a:pt x="250407" y="173096"/>
                  <a:pt x="250805" y="191807"/>
                </a:cubicBezTo>
                <a:cubicBezTo>
                  <a:pt x="251203" y="210120"/>
                  <a:pt x="267326" y="225845"/>
                  <a:pt x="285639" y="225646"/>
                </a:cubicBezTo>
                <a:cubicBezTo>
                  <a:pt x="304748" y="225646"/>
                  <a:pt x="320472" y="209921"/>
                  <a:pt x="320273" y="190812"/>
                </a:cubicBezTo>
                <a:cubicBezTo>
                  <a:pt x="320074" y="171902"/>
                  <a:pt x="304548" y="156575"/>
                  <a:pt x="285241" y="156774"/>
                </a:cubicBezTo>
                <a:close/>
                <a:moveTo>
                  <a:pt x="286435" y="113978"/>
                </a:moveTo>
                <a:cubicBezTo>
                  <a:pt x="328434" y="114177"/>
                  <a:pt x="362671" y="148613"/>
                  <a:pt x="362671" y="190812"/>
                </a:cubicBezTo>
                <a:cubicBezTo>
                  <a:pt x="362671" y="233608"/>
                  <a:pt x="328236" y="267844"/>
                  <a:pt x="285440" y="267844"/>
                </a:cubicBezTo>
                <a:cubicBezTo>
                  <a:pt x="242445" y="267844"/>
                  <a:pt x="208805" y="234006"/>
                  <a:pt x="209004" y="190613"/>
                </a:cubicBezTo>
                <a:cubicBezTo>
                  <a:pt x="209004" y="147817"/>
                  <a:pt x="243241" y="113978"/>
                  <a:pt x="286435" y="113978"/>
                </a:cubicBezTo>
                <a:close/>
                <a:moveTo>
                  <a:pt x="286236" y="97457"/>
                </a:moveTo>
                <a:cubicBezTo>
                  <a:pt x="234682" y="97059"/>
                  <a:pt x="192681" y="138262"/>
                  <a:pt x="192084" y="190414"/>
                </a:cubicBezTo>
                <a:cubicBezTo>
                  <a:pt x="191487" y="240773"/>
                  <a:pt x="232890" y="284166"/>
                  <a:pt x="282056" y="284565"/>
                </a:cubicBezTo>
                <a:cubicBezTo>
                  <a:pt x="336198" y="284963"/>
                  <a:pt x="378396" y="245352"/>
                  <a:pt x="378993" y="193798"/>
                </a:cubicBezTo>
                <a:cubicBezTo>
                  <a:pt x="379591" y="140054"/>
                  <a:pt x="338984" y="97855"/>
                  <a:pt x="286236" y="97457"/>
                </a:cubicBezTo>
                <a:close/>
                <a:moveTo>
                  <a:pt x="166407" y="89893"/>
                </a:moveTo>
                <a:cubicBezTo>
                  <a:pt x="206018" y="90490"/>
                  <a:pt x="245828" y="90291"/>
                  <a:pt x="285639" y="90291"/>
                </a:cubicBezTo>
                <a:cubicBezTo>
                  <a:pt x="325449" y="90291"/>
                  <a:pt x="365259" y="90490"/>
                  <a:pt x="405069" y="90092"/>
                </a:cubicBezTo>
                <a:cubicBezTo>
                  <a:pt x="412434" y="90092"/>
                  <a:pt x="416415" y="92480"/>
                  <a:pt x="419600" y="98850"/>
                </a:cubicBezTo>
                <a:cubicBezTo>
                  <a:pt x="445078" y="150205"/>
                  <a:pt x="445078" y="201560"/>
                  <a:pt x="415022" y="250527"/>
                </a:cubicBezTo>
                <a:cubicBezTo>
                  <a:pt x="384169" y="300887"/>
                  <a:pt x="337193" y="325569"/>
                  <a:pt x="278075" y="322782"/>
                </a:cubicBezTo>
                <a:cubicBezTo>
                  <a:pt x="166208" y="317806"/>
                  <a:pt x="98132" y="196186"/>
                  <a:pt x="151677" y="98452"/>
                </a:cubicBezTo>
                <a:cubicBezTo>
                  <a:pt x="155260" y="92082"/>
                  <a:pt x="159042" y="89893"/>
                  <a:pt x="166407" y="89893"/>
                </a:cubicBezTo>
                <a:close/>
                <a:moveTo>
                  <a:pt x="156304" y="494"/>
                </a:moveTo>
                <a:cubicBezTo>
                  <a:pt x="171183" y="-1621"/>
                  <a:pt x="186610" y="3007"/>
                  <a:pt x="197060" y="15249"/>
                </a:cubicBezTo>
                <a:cubicBezTo>
                  <a:pt x="202434" y="21817"/>
                  <a:pt x="205022" y="30775"/>
                  <a:pt x="209402" y="39135"/>
                </a:cubicBezTo>
                <a:cubicBezTo>
                  <a:pt x="278074" y="-277"/>
                  <a:pt x="360680" y="21618"/>
                  <a:pt x="400689" y="72575"/>
                </a:cubicBezTo>
                <a:cubicBezTo>
                  <a:pt x="323856" y="72575"/>
                  <a:pt x="247819" y="72575"/>
                  <a:pt x="169193" y="72575"/>
                </a:cubicBezTo>
                <a:cubicBezTo>
                  <a:pt x="174368" y="67201"/>
                  <a:pt x="178150" y="63220"/>
                  <a:pt x="182131" y="59438"/>
                </a:cubicBezTo>
                <a:cubicBezTo>
                  <a:pt x="194871" y="47495"/>
                  <a:pt x="191288" y="26993"/>
                  <a:pt x="174965" y="20225"/>
                </a:cubicBezTo>
                <a:cubicBezTo>
                  <a:pt x="160236" y="14054"/>
                  <a:pt x="144909" y="18433"/>
                  <a:pt x="135752" y="32367"/>
                </a:cubicBezTo>
                <a:cubicBezTo>
                  <a:pt x="126596" y="46300"/>
                  <a:pt x="124008" y="62423"/>
                  <a:pt x="123212" y="78746"/>
                </a:cubicBezTo>
                <a:cubicBezTo>
                  <a:pt x="121421" y="112982"/>
                  <a:pt x="116843" y="146821"/>
                  <a:pt x="100919" y="177873"/>
                </a:cubicBezTo>
                <a:cubicBezTo>
                  <a:pt x="89772" y="199172"/>
                  <a:pt x="74445" y="215295"/>
                  <a:pt x="49762" y="219873"/>
                </a:cubicBezTo>
                <a:cubicBezTo>
                  <a:pt x="34635" y="222660"/>
                  <a:pt x="19905" y="219873"/>
                  <a:pt x="6170" y="213901"/>
                </a:cubicBezTo>
                <a:cubicBezTo>
                  <a:pt x="3185" y="212508"/>
                  <a:pt x="1990" y="206935"/>
                  <a:pt x="0" y="203153"/>
                </a:cubicBezTo>
                <a:cubicBezTo>
                  <a:pt x="3782" y="201361"/>
                  <a:pt x="7564" y="199371"/>
                  <a:pt x="11346" y="197778"/>
                </a:cubicBezTo>
                <a:cubicBezTo>
                  <a:pt x="11744" y="197579"/>
                  <a:pt x="12540" y="197977"/>
                  <a:pt x="13336" y="198177"/>
                </a:cubicBezTo>
                <a:cubicBezTo>
                  <a:pt x="52549" y="208925"/>
                  <a:pt x="72653" y="199570"/>
                  <a:pt x="89174" y="162148"/>
                </a:cubicBezTo>
                <a:cubicBezTo>
                  <a:pt x="99923" y="137864"/>
                  <a:pt x="103904" y="111987"/>
                  <a:pt x="105298" y="85712"/>
                </a:cubicBezTo>
                <a:cubicBezTo>
                  <a:pt x="106492" y="65011"/>
                  <a:pt x="108483" y="44708"/>
                  <a:pt x="118833" y="26196"/>
                </a:cubicBezTo>
                <a:cubicBezTo>
                  <a:pt x="127094" y="11467"/>
                  <a:pt x="141425" y="2609"/>
                  <a:pt x="156304" y="4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6C1188-6531-4BEC-9F3D-F90131E9F3EC}"/>
              </a:ext>
            </a:extLst>
          </p:cNvPr>
          <p:cNvGrpSpPr/>
          <p:nvPr/>
        </p:nvGrpSpPr>
        <p:grpSpPr>
          <a:xfrm>
            <a:off x="179461" y="2736347"/>
            <a:ext cx="5829516" cy="2799822"/>
            <a:chOff x="1049867" y="2786226"/>
            <a:chExt cx="7138358" cy="27998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D780B7-4706-4F86-BEA1-1BF65603C6FC}"/>
                </a:ext>
              </a:extLst>
            </p:cNvPr>
            <p:cNvSpPr txBox="1"/>
            <p:nvPr/>
          </p:nvSpPr>
          <p:spPr>
            <a:xfrm>
              <a:off x="1133587" y="2786226"/>
              <a:ext cx="7054638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altLang="ko-KR" sz="2400" dirty="0">
                  <a:cs typeface="Arial" pitchFamily="34" charset="0"/>
                </a:rPr>
                <a:t>Výskyt </a:t>
              </a:r>
              <a:r>
                <a:rPr lang="cs-CZ" altLang="ko-KR" sz="2400" b="1" dirty="0" err="1">
                  <a:cs typeface="Arial" pitchFamily="34" charset="0"/>
                </a:rPr>
                <a:t>multirezistentní</a:t>
              </a:r>
              <a:r>
                <a:rPr lang="cs-CZ" altLang="ko-KR" sz="2400" b="1" dirty="0">
                  <a:cs typeface="Arial" pitchFamily="34" charset="0"/>
                </a:rPr>
                <a:t> pseudomonády </a:t>
              </a:r>
              <a:br>
                <a:rPr lang="cs-CZ" altLang="ko-KR" sz="2400" dirty="0">
                  <a:cs typeface="Arial" pitchFamily="34" charset="0"/>
                </a:rPr>
              </a:br>
              <a:r>
                <a:rPr lang="cs-CZ" altLang="ko-KR" sz="2400" dirty="0">
                  <a:cs typeface="Arial" pitchFamily="34" charset="0"/>
                </a:rPr>
                <a:t>s produkcí enzymu </a:t>
              </a:r>
              <a:r>
                <a:rPr lang="cs-CZ" altLang="ko-KR" sz="2400" b="1" dirty="0">
                  <a:cs typeface="Arial" pitchFamily="34" charset="0"/>
                </a:rPr>
                <a:t>MBL</a:t>
              </a:r>
              <a:r>
                <a:rPr lang="cs-CZ" altLang="ko-KR" sz="2400" dirty="0">
                  <a:cs typeface="Arial" pitchFamily="34" charset="0"/>
                </a:rPr>
                <a:t>.</a:t>
              </a:r>
              <a:endParaRPr lang="en-US" altLang="ko-KR" sz="2400" dirty="0"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B309B2-EA45-4B08-9086-018C3C489D8F}"/>
                </a:ext>
              </a:extLst>
            </p:cNvPr>
            <p:cNvSpPr txBox="1"/>
            <p:nvPr/>
          </p:nvSpPr>
          <p:spPr>
            <a:xfrm>
              <a:off x="1049867" y="5198250"/>
              <a:ext cx="6615752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altLang="ko-KR" sz="2400" dirty="0">
                  <a:cs typeface="Arial" pitchFamily="34" charset="0"/>
                </a:rPr>
                <a:t>Nálezy měly </a:t>
              </a:r>
              <a:r>
                <a:rPr lang="cs-CZ" altLang="ko-KR" sz="2400" b="1" dirty="0">
                  <a:cs typeface="Arial" pitchFamily="34" charset="0"/>
                </a:rPr>
                <a:t>nozokomiální charakter</a:t>
              </a:r>
              <a:r>
                <a:rPr lang="cs-CZ" altLang="ko-KR" sz="2400" dirty="0">
                  <a:cs typeface="Arial" pitchFamily="34" charset="0"/>
                </a:rPr>
                <a:t>.</a:t>
              </a:r>
              <a:endParaRPr lang="en-US" altLang="ko-KR" sz="2400" dirty="0"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A4CF1-9A86-471F-98D4-91B19A714010}"/>
                </a:ext>
              </a:extLst>
            </p:cNvPr>
            <p:cNvSpPr txBox="1"/>
            <p:nvPr/>
          </p:nvSpPr>
          <p:spPr>
            <a:xfrm>
              <a:off x="1133587" y="3992238"/>
              <a:ext cx="6615756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altLang="ko-KR" sz="2400" b="1" dirty="0">
                  <a:cs typeface="Arial" pitchFamily="34" charset="0"/>
                </a:rPr>
                <a:t>Výskyt</a:t>
              </a:r>
              <a:r>
                <a:rPr lang="cs-CZ" altLang="ko-KR" sz="2400" dirty="0">
                  <a:cs typeface="Arial" pitchFamily="34" charset="0"/>
                </a:rPr>
                <a:t> tohoto agens byl </a:t>
              </a:r>
              <a:r>
                <a:rPr lang="cs-CZ" altLang="ko-KR" sz="2400" b="1" dirty="0">
                  <a:cs typeface="Arial" pitchFamily="34" charset="0"/>
                </a:rPr>
                <a:t>na</a:t>
              </a:r>
              <a:r>
                <a:rPr lang="cs-CZ" altLang="ko-KR" sz="2400" dirty="0">
                  <a:cs typeface="Arial" pitchFamily="34" charset="0"/>
                </a:rPr>
                <a:t> daném </a:t>
              </a:r>
              <a:r>
                <a:rPr lang="cs-CZ" altLang="ko-KR" sz="2400" b="1" dirty="0">
                  <a:cs typeface="Arial" pitchFamily="34" charset="0"/>
                </a:rPr>
                <a:t>útvaru</a:t>
              </a:r>
              <a:r>
                <a:rPr lang="cs-CZ" altLang="ko-KR" sz="2400" dirty="0">
                  <a:cs typeface="Arial" pitchFamily="34" charset="0"/>
                </a:rPr>
                <a:t> dosud </a:t>
              </a:r>
              <a:r>
                <a:rPr lang="cs-CZ" altLang="ko-KR" sz="2400" b="1" dirty="0">
                  <a:cs typeface="Arial" pitchFamily="34" charset="0"/>
                </a:rPr>
                <a:t>sporadický</a:t>
              </a:r>
              <a:r>
                <a:rPr lang="cs-CZ" altLang="ko-KR" sz="2400" dirty="0">
                  <a:cs typeface="Arial" pitchFamily="34" charset="0"/>
                </a:rPr>
                <a:t>.</a:t>
              </a:r>
              <a:endParaRPr lang="en-US" altLang="ko-KR" sz="2400" dirty="0"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B0A0ED3-EDD6-4392-B6E1-1F4CF2B1AC47}"/>
              </a:ext>
            </a:extLst>
          </p:cNvPr>
          <p:cNvSpPr txBox="1"/>
          <p:nvPr/>
        </p:nvSpPr>
        <p:spPr>
          <a:xfrm>
            <a:off x="5062978" y="496723"/>
            <a:ext cx="695657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600" b="1" dirty="0"/>
              <a:t>Řešení epidemické epizody </a:t>
            </a:r>
            <a:br>
              <a:rPr lang="cs-CZ" sz="3600" b="1" dirty="0"/>
            </a:br>
            <a:r>
              <a:rPr lang="cs-CZ" sz="3600" b="1" dirty="0"/>
              <a:t>v souvislosti s vodním prostředím</a:t>
            </a:r>
          </a:p>
        </p:txBody>
      </p:sp>
      <p:grpSp>
        <p:nvGrpSpPr>
          <p:cNvPr id="19" name="Graphic 179">
            <a:extLst>
              <a:ext uri="{FF2B5EF4-FFF2-40B4-BE49-F238E27FC236}">
                <a16:creationId xmlns:a16="http://schemas.microsoft.com/office/drawing/2014/main" id="{D221911A-CF6B-45E9-841C-76893C2F8266}"/>
              </a:ext>
            </a:extLst>
          </p:cNvPr>
          <p:cNvGrpSpPr/>
          <p:nvPr/>
        </p:nvGrpSpPr>
        <p:grpSpPr>
          <a:xfrm>
            <a:off x="5503492" y="2341548"/>
            <a:ext cx="6516057" cy="3927101"/>
            <a:chOff x="0" y="38100"/>
            <a:chExt cx="12192000" cy="6781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7D805C-9121-4FDE-9BAC-1E4425BC84C8}"/>
                </a:ext>
              </a:extLst>
            </p:cNvPr>
            <p:cNvSpPr/>
            <p:nvPr/>
          </p:nvSpPr>
          <p:spPr>
            <a:xfrm>
              <a:off x="0" y="5143500"/>
              <a:ext cx="12192000" cy="1676400"/>
            </a:xfrm>
            <a:custGeom>
              <a:avLst/>
              <a:gdLst>
                <a:gd name="connsiteX0" fmla="*/ 11907202 w 12192000"/>
                <a:gd name="connsiteY0" fmla="*/ 1677352 h 1676400"/>
                <a:gd name="connsiteX1" fmla="*/ 400050 w 12192000"/>
                <a:gd name="connsiteY1" fmla="*/ 1677352 h 1676400"/>
                <a:gd name="connsiteX2" fmla="*/ 0 w 12192000"/>
                <a:gd name="connsiteY2" fmla="*/ 0 h 1676400"/>
                <a:gd name="connsiteX3" fmla="*/ 12192952 w 12192000"/>
                <a:gd name="connsiteY3" fmla="*/ 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676400">
                  <a:moveTo>
                    <a:pt x="11907202" y="1677352"/>
                  </a:moveTo>
                  <a:lnTo>
                    <a:pt x="400050" y="1677352"/>
                  </a:lnTo>
                  <a:lnTo>
                    <a:pt x="0" y="0"/>
                  </a:lnTo>
                  <a:lnTo>
                    <a:pt x="1219295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AEA4DB-EC9E-4AD0-9CBC-21BC39B64BB5}"/>
                </a:ext>
              </a:extLst>
            </p:cNvPr>
            <p:cNvSpPr/>
            <p:nvPr/>
          </p:nvSpPr>
          <p:spPr>
            <a:xfrm>
              <a:off x="1139404" y="37147"/>
              <a:ext cx="10391775" cy="6419850"/>
            </a:xfrm>
            <a:custGeom>
              <a:avLst/>
              <a:gdLst>
                <a:gd name="connsiteX0" fmla="*/ 10401086 w 10391775"/>
                <a:gd name="connsiteY0" fmla="*/ 5277803 h 6419850"/>
                <a:gd name="connsiteX1" fmla="*/ 10346794 w 10391775"/>
                <a:gd name="connsiteY1" fmla="*/ 5213985 h 6419850"/>
                <a:gd name="connsiteX2" fmla="*/ 10257258 w 10391775"/>
                <a:gd name="connsiteY2" fmla="*/ 5204460 h 6419850"/>
                <a:gd name="connsiteX3" fmla="*/ 10055329 w 10391775"/>
                <a:gd name="connsiteY3" fmla="*/ 5180648 h 6419850"/>
                <a:gd name="connsiteX4" fmla="*/ 9990558 w 10391775"/>
                <a:gd name="connsiteY4" fmla="*/ 5137785 h 6419850"/>
                <a:gd name="connsiteX5" fmla="*/ 9946744 w 10391775"/>
                <a:gd name="connsiteY5" fmla="*/ 5097780 h 6419850"/>
                <a:gd name="connsiteX6" fmla="*/ 8430363 w 10391775"/>
                <a:gd name="connsiteY6" fmla="*/ 3751898 h 6419850"/>
                <a:gd name="connsiteX7" fmla="*/ 8434173 w 10391775"/>
                <a:gd name="connsiteY7" fmla="*/ 3711893 h 6419850"/>
                <a:gd name="connsiteX8" fmla="*/ 8403694 w 10391775"/>
                <a:gd name="connsiteY8" fmla="*/ 3470910 h 6419850"/>
                <a:gd name="connsiteX9" fmla="*/ 8289394 w 10391775"/>
                <a:gd name="connsiteY9" fmla="*/ 3220403 h 6419850"/>
                <a:gd name="connsiteX10" fmla="*/ 8270344 w 10391775"/>
                <a:gd name="connsiteY10" fmla="*/ 3156585 h 6419850"/>
                <a:gd name="connsiteX11" fmla="*/ 8249389 w 10391775"/>
                <a:gd name="connsiteY11" fmla="*/ 2998470 h 6419850"/>
                <a:gd name="connsiteX12" fmla="*/ 8235101 w 10391775"/>
                <a:gd name="connsiteY12" fmla="*/ 2959418 h 6419850"/>
                <a:gd name="connsiteX13" fmla="*/ 8251294 w 10391775"/>
                <a:gd name="connsiteY13" fmla="*/ 2849880 h 6419850"/>
                <a:gd name="connsiteX14" fmla="*/ 8243673 w 10391775"/>
                <a:gd name="connsiteY14" fmla="*/ 2742248 h 6419850"/>
                <a:gd name="connsiteX15" fmla="*/ 8164616 w 10391775"/>
                <a:gd name="connsiteY15" fmla="*/ 2652713 h 6419850"/>
                <a:gd name="connsiteX16" fmla="*/ 7905536 w 10391775"/>
                <a:gd name="connsiteY16" fmla="*/ 2518410 h 6419850"/>
                <a:gd name="connsiteX17" fmla="*/ 7904584 w 10391775"/>
                <a:gd name="connsiteY17" fmla="*/ 2516505 h 6419850"/>
                <a:gd name="connsiteX18" fmla="*/ 7896964 w 10391775"/>
                <a:gd name="connsiteY18" fmla="*/ 2493645 h 6419850"/>
                <a:gd name="connsiteX19" fmla="*/ 7984594 w 10391775"/>
                <a:gd name="connsiteY19" fmla="*/ 2342198 h 6419850"/>
                <a:gd name="connsiteX20" fmla="*/ 7993166 w 10391775"/>
                <a:gd name="connsiteY20" fmla="*/ 2317433 h 6419850"/>
                <a:gd name="connsiteX21" fmla="*/ 8005548 w 10391775"/>
                <a:gd name="connsiteY21" fmla="*/ 2270760 h 6419850"/>
                <a:gd name="connsiteX22" fmla="*/ 7965544 w 10391775"/>
                <a:gd name="connsiteY22" fmla="*/ 2142173 h 6419850"/>
                <a:gd name="connsiteX23" fmla="*/ 7956971 w 10391775"/>
                <a:gd name="connsiteY23" fmla="*/ 2039303 h 6419850"/>
                <a:gd name="connsiteX24" fmla="*/ 7962686 w 10391775"/>
                <a:gd name="connsiteY24" fmla="*/ 2036445 h 6419850"/>
                <a:gd name="connsiteX25" fmla="*/ 7979831 w 10391775"/>
                <a:gd name="connsiteY25" fmla="*/ 1876425 h 6419850"/>
                <a:gd name="connsiteX26" fmla="*/ 7975069 w 10391775"/>
                <a:gd name="connsiteY26" fmla="*/ 1875473 h 6419850"/>
                <a:gd name="connsiteX27" fmla="*/ 7950303 w 10391775"/>
                <a:gd name="connsiteY27" fmla="*/ 1832610 h 6419850"/>
                <a:gd name="connsiteX28" fmla="*/ 7813144 w 10391775"/>
                <a:gd name="connsiteY28" fmla="*/ 1753553 h 6419850"/>
                <a:gd name="connsiteX29" fmla="*/ 7776948 w 10391775"/>
                <a:gd name="connsiteY29" fmla="*/ 1728788 h 6419850"/>
                <a:gd name="connsiteX30" fmla="*/ 7735039 w 10391775"/>
                <a:gd name="connsiteY30" fmla="*/ 1305878 h 6419850"/>
                <a:gd name="connsiteX31" fmla="*/ 7711226 w 10391775"/>
                <a:gd name="connsiteY31" fmla="*/ 1237298 h 6419850"/>
                <a:gd name="connsiteX32" fmla="*/ 7568351 w 10391775"/>
                <a:gd name="connsiteY32" fmla="*/ 1065848 h 6419850"/>
                <a:gd name="connsiteX33" fmla="*/ 7569303 w 10391775"/>
                <a:gd name="connsiteY33" fmla="*/ 963930 h 6419850"/>
                <a:gd name="connsiteX34" fmla="*/ 7568351 w 10391775"/>
                <a:gd name="connsiteY34" fmla="*/ 962025 h 6419850"/>
                <a:gd name="connsiteX35" fmla="*/ 7596926 w 10391775"/>
                <a:gd name="connsiteY35" fmla="*/ 897255 h 6419850"/>
                <a:gd name="connsiteX36" fmla="*/ 7595021 w 10391775"/>
                <a:gd name="connsiteY36" fmla="*/ 866775 h 6419850"/>
                <a:gd name="connsiteX37" fmla="*/ 7602641 w 10391775"/>
                <a:gd name="connsiteY37" fmla="*/ 864870 h 6419850"/>
                <a:gd name="connsiteX38" fmla="*/ 7610261 w 10391775"/>
                <a:gd name="connsiteY38" fmla="*/ 785813 h 6419850"/>
                <a:gd name="connsiteX39" fmla="*/ 7603594 w 10391775"/>
                <a:gd name="connsiteY39" fmla="*/ 657225 h 6419850"/>
                <a:gd name="connsiteX40" fmla="*/ 7553111 w 10391775"/>
                <a:gd name="connsiteY40" fmla="*/ 541020 h 6419850"/>
                <a:gd name="connsiteX41" fmla="*/ 7226403 w 10391775"/>
                <a:gd name="connsiteY41" fmla="*/ 168593 h 6419850"/>
                <a:gd name="connsiteX42" fmla="*/ 7071146 w 10391775"/>
                <a:gd name="connsiteY42" fmla="*/ 69533 h 6419850"/>
                <a:gd name="connsiteX43" fmla="*/ 6949226 w 10391775"/>
                <a:gd name="connsiteY43" fmla="*/ 19050 h 6419850"/>
                <a:gd name="connsiteX44" fmla="*/ 6880646 w 10391775"/>
                <a:gd name="connsiteY44" fmla="*/ 0 h 6419850"/>
                <a:gd name="connsiteX45" fmla="*/ 6833021 w 10391775"/>
                <a:gd name="connsiteY45" fmla="*/ 0 h 6419850"/>
                <a:gd name="connsiteX46" fmla="*/ 6680621 w 10391775"/>
                <a:gd name="connsiteY46" fmla="*/ 0 h 6419850"/>
                <a:gd name="connsiteX47" fmla="*/ 6671096 w 10391775"/>
                <a:gd name="connsiteY47" fmla="*/ 0 h 6419850"/>
                <a:gd name="connsiteX48" fmla="*/ 6641569 w 10391775"/>
                <a:gd name="connsiteY48" fmla="*/ 18098 h 6419850"/>
                <a:gd name="connsiteX49" fmla="*/ 6529173 w 10391775"/>
                <a:gd name="connsiteY49" fmla="*/ 48578 h 6419850"/>
                <a:gd name="connsiteX50" fmla="*/ 6318671 w 10391775"/>
                <a:gd name="connsiteY50" fmla="*/ 153353 h 6419850"/>
                <a:gd name="connsiteX51" fmla="*/ 6091976 w 10391775"/>
                <a:gd name="connsiteY51" fmla="*/ 457200 h 6419850"/>
                <a:gd name="connsiteX52" fmla="*/ 6071973 w 10391775"/>
                <a:gd name="connsiteY52" fmla="*/ 533400 h 6419850"/>
                <a:gd name="connsiteX53" fmla="*/ 6060544 w 10391775"/>
                <a:gd name="connsiteY53" fmla="*/ 606743 h 6419850"/>
                <a:gd name="connsiteX54" fmla="*/ 6052923 w 10391775"/>
                <a:gd name="connsiteY54" fmla="*/ 676275 h 6419850"/>
                <a:gd name="connsiteX55" fmla="*/ 6044351 w 10391775"/>
                <a:gd name="connsiteY55" fmla="*/ 802958 h 6419850"/>
                <a:gd name="connsiteX56" fmla="*/ 6013871 w 10391775"/>
                <a:gd name="connsiteY56" fmla="*/ 847725 h 6419850"/>
                <a:gd name="connsiteX57" fmla="*/ 5919573 w 10391775"/>
                <a:gd name="connsiteY57" fmla="*/ 1057275 h 6419850"/>
                <a:gd name="connsiteX58" fmla="*/ 6011014 w 10391775"/>
                <a:gd name="connsiteY58" fmla="*/ 1267778 h 6419850"/>
                <a:gd name="connsiteX59" fmla="*/ 6011966 w 10391775"/>
                <a:gd name="connsiteY59" fmla="*/ 1276350 h 6419850"/>
                <a:gd name="connsiteX60" fmla="*/ 5880521 w 10391775"/>
                <a:gd name="connsiteY60" fmla="*/ 1524953 h 6419850"/>
                <a:gd name="connsiteX61" fmla="*/ 5801464 w 10391775"/>
                <a:gd name="connsiteY61" fmla="*/ 1797368 h 6419850"/>
                <a:gd name="connsiteX62" fmla="*/ 5794796 w 10391775"/>
                <a:gd name="connsiteY62" fmla="*/ 1829753 h 6419850"/>
                <a:gd name="connsiteX63" fmla="*/ 5792891 w 10391775"/>
                <a:gd name="connsiteY63" fmla="*/ 1846898 h 6419850"/>
                <a:gd name="connsiteX64" fmla="*/ 5792891 w 10391775"/>
                <a:gd name="connsiteY64" fmla="*/ 1846898 h 6419850"/>
                <a:gd name="connsiteX65" fmla="*/ 5785271 w 10391775"/>
                <a:gd name="connsiteY65" fmla="*/ 1896428 h 6419850"/>
                <a:gd name="connsiteX66" fmla="*/ 5772889 w 10391775"/>
                <a:gd name="connsiteY66" fmla="*/ 2006918 h 6419850"/>
                <a:gd name="connsiteX67" fmla="*/ 5766221 w 10391775"/>
                <a:gd name="connsiteY67" fmla="*/ 2067878 h 6419850"/>
                <a:gd name="connsiteX68" fmla="*/ 5754791 w 10391775"/>
                <a:gd name="connsiteY68" fmla="*/ 2143125 h 6419850"/>
                <a:gd name="connsiteX69" fmla="*/ 5722406 w 10391775"/>
                <a:gd name="connsiteY69" fmla="*/ 2151698 h 6419850"/>
                <a:gd name="connsiteX70" fmla="*/ 5722406 w 10391775"/>
                <a:gd name="connsiteY70" fmla="*/ 2151698 h 6419850"/>
                <a:gd name="connsiteX71" fmla="*/ 5310926 w 10391775"/>
                <a:gd name="connsiteY71" fmla="*/ 2225993 h 6419850"/>
                <a:gd name="connsiteX72" fmla="*/ 5306164 w 10391775"/>
                <a:gd name="connsiteY72" fmla="*/ 2228850 h 6419850"/>
                <a:gd name="connsiteX73" fmla="*/ 5209009 w 10391775"/>
                <a:gd name="connsiteY73" fmla="*/ 2246948 h 6419850"/>
                <a:gd name="connsiteX74" fmla="*/ 5209009 w 10391775"/>
                <a:gd name="connsiteY74" fmla="*/ 2246948 h 6419850"/>
                <a:gd name="connsiteX75" fmla="*/ 5085184 w 10391775"/>
                <a:gd name="connsiteY75" fmla="*/ 2249805 h 6419850"/>
                <a:gd name="connsiteX76" fmla="*/ 5001364 w 10391775"/>
                <a:gd name="connsiteY76" fmla="*/ 2286000 h 6419850"/>
                <a:gd name="connsiteX77" fmla="*/ 4965169 w 10391775"/>
                <a:gd name="connsiteY77" fmla="*/ 2363153 h 6419850"/>
                <a:gd name="connsiteX78" fmla="*/ 4912781 w 10391775"/>
                <a:gd name="connsiteY78" fmla="*/ 2507933 h 6419850"/>
                <a:gd name="connsiteX79" fmla="*/ 4687039 w 10391775"/>
                <a:gd name="connsiteY79" fmla="*/ 2970848 h 6419850"/>
                <a:gd name="connsiteX80" fmla="*/ 4620364 w 10391775"/>
                <a:gd name="connsiteY80" fmla="*/ 3170873 h 6419850"/>
                <a:gd name="connsiteX81" fmla="*/ 4391764 w 10391775"/>
                <a:gd name="connsiteY81" fmla="*/ 3722370 h 6419850"/>
                <a:gd name="connsiteX82" fmla="*/ 4388906 w 10391775"/>
                <a:gd name="connsiteY82" fmla="*/ 3730943 h 6419850"/>
                <a:gd name="connsiteX83" fmla="*/ 4373666 w 10391775"/>
                <a:gd name="connsiteY83" fmla="*/ 3818573 h 6419850"/>
                <a:gd name="connsiteX84" fmla="*/ 4318421 w 10391775"/>
                <a:gd name="connsiteY84" fmla="*/ 3914775 h 6419850"/>
                <a:gd name="connsiteX85" fmla="*/ 4151733 w 10391775"/>
                <a:gd name="connsiteY85" fmla="*/ 4318635 h 6419850"/>
                <a:gd name="connsiteX86" fmla="*/ 4112681 w 10391775"/>
                <a:gd name="connsiteY86" fmla="*/ 4448175 h 6419850"/>
                <a:gd name="connsiteX87" fmla="*/ 3847886 w 10391775"/>
                <a:gd name="connsiteY87" fmla="*/ 4705350 h 6419850"/>
                <a:gd name="connsiteX88" fmla="*/ 3847886 w 10391775"/>
                <a:gd name="connsiteY88" fmla="*/ 4705350 h 6419850"/>
                <a:gd name="connsiteX89" fmla="*/ 3669768 w 10391775"/>
                <a:gd name="connsiteY89" fmla="*/ 4745355 h 6419850"/>
                <a:gd name="connsiteX90" fmla="*/ 3535466 w 10391775"/>
                <a:gd name="connsiteY90" fmla="*/ 4855845 h 6419850"/>
                <a:gd name="connsiteX91" fmla="*/ 3506891 w 10391775"/>
                <a:gd name="connsiteY91" fmla="*/ 4887278 h 6419850"/>
                <a:gd name="connsiteX92" fmla="*/ 3123986 w 10391775"/>
                <a:gd name="connsiteY92" fmla="*/ 3693795 h 6419850"/>
                <a:gd name="connsiteX93" fmla="*/ 3077314 w 10391775"/>
                <a:gd name="connsiteY93" fmla="*/ 3657600 h 6419850"/>
                <a:gd name="connsiteX94" fmla="*/ 48363 w 10391775"/>
                <a:gd name="connsiteY94" fmla="*/ 3403283 h 6419850"/>
                <a:gd name="connsiteX95" fmla="*/ 10263 w 10391775"/>
                <a:gd name="connsiteY95" fmla="*/ 3453765 h 6419850"/>
                <a:gd name="connsiteX96" fmla="*/ 783693 w 10391775"/>
                <a:gd name="connsiteY96" fmla="*/ 5687378 h 6419850"/>
                <a:gd name="connsiteX97" fmla="*/ 858941 w 10391775"/>
                <a:gd name="connsiteY97" fmla="*/ 5751195 h 6419850"/>
                <a:gd name="connsiteX98" fmla="*/ 3812644 w 10391775"/>
                <a:gd name="connsiteY98" fmla="*/ 6414135 h 6419850"/>
                <a:gd name="connsiteX99" fmla="*/ 3882176 w 10391775"/>
                <a:gd name="connsiteY99" fmla="*/ 6414135 h 6419850"/>
                <a:gd name="connsiteX100" fmla="*/ 5439514 w 10391775"/>
                <a:gd name="connsiteY100" fmla="*/ 5869305 h 6419850"/>
                <a:gd name="connsiteX101" fmla="*/ 5500473 w 10391775"/>
                <a:gd name="connsiteY101" fmla="*/ 5750243 h 6419850"/>
                <a:gd name="connsiteX102" fmla="*/ 5409986 w 10391775"/>
                <a:gd name="connsiteY102" fmla="*/ 5628323 h 6419850"/>
                <a:gd name="connsiteX103" fmla="*/ 4356521 w 10391775"/>
                <a:gd name="connsiteY103" fmla="*/ 5469255 h 6419850"/>
                <a:gd name="connsiteX104" fmla="*/ 4083153 w 10391775"/>
                <a:gd name="connsiteY104" fmla="*/ 5431155 h 6419850"/>
                <a:gd name="connsiteX105" fmla="*/ 4065056 w 10391775"/>
                <a:gd name="connsiteY105" fmla="*/ 5359718 h 6419850"/>
                <a:gd name="connsiteX106" fmla="*/ 4126969 w 10391775"/>
                <a:gd name="connsiteY106" fmla="*/ 5299710 h 6419850"/>
                <a:gd name="connsiteX107" fmla="*/ 4185071 w 10391775"/>
                <a:gd name="connsiteY107" fmla="*/ 5245418 h 6419850"/>
                <a:gd name="connsiteX108" fmla="*/ 4386048 w 10391775"/>
                <a:gd name="connsiteY108" fmla="*/ 5192078 h 6419850"/>
                <a:gd name="connsiteX109" fmla="*/ 4485109 w 10391775"/>
                <a:gd name="connsiteY109" fmla="*/ 5096828 h 6419850"/>
                <a:gd name="connsiteX110" fmla="*/ 4500348 w 10391775"/>
                <a:gd name="connsiteY110" fmla="*/ 5039678 h 6419850"/>
                <a:gd name="connsiteX111" fmla="*/ 4657511 w 10391775"/>
                <a:gd name="connsiteY111" fmla="*/ 4881563 h 6419850"/>
                <a:gd name="connsiteX112" fmla="*/ 4657511 w 10391775"/>
                <a:gd name="connsiteY112" fmla="*/ 4880610 h 6419850"/>
                <a:gd name="connsiteX113" fmla="*/ 4685134 w 10391775"/>
                <a:gd name="connsiteY113" fmla="*/ 4792028 h 6419850"/>
                <a:gd name="connsiteX114" fmla="*/ 4729901 w 10391775"/>
                <a:gd name="connsiteY114" fmla="*/ 4742498 h 6419850"/>
                <a:gd name="connsiteX115" fmla="*/ 5028034 w 10391775"/>
                <a:gd name="connsiteY115" fmla="*/ 4289108 h 6419850"/>
                <a:gd name="connsiteX116" fmla="*/ 5041369 w 10391775"/>
                <a:gd name="connsiteY116" fmla="*/ 4235768 h 6419850"/>
                <a:gd name="connsiteX117" fmla="*/ 5100423 w 10391775"/>
                <a:gd name="connsiteY117" fmla="*/ 3920490 h 6419850"/>
                <a:gd name="connsiteX118" fmla="*/ 5154716 w 10391775"/>
                <a:gd name="connsiteY118" fmla="*/ 3794760 h 6419850"/>
                <a:gd name="connsiteX119" fmla="*/ 5224248 w 10391775"/>
                <a:gd name="connsiteY119" fmla="*/ 3719513 h 6419850"/>
                <a:gd name="connsiteX120" fmla="*/ 5241394 w 10391775"/>
                <a:gd name="connsiteY120" fmla="*/ 3794760 h 6419850"/>
                <a:gd name="connsiteX121" fmla="*/ 5235678 w 10391775"/>
                <a:gd name="connsiteY121" fmla="*/ 3905250 h 6419850"/>
                <a:gd name="connsiteX122" fmla="*/ 5229964 w 10391775"/>
                <a:gd name="connsiteY122" fmla="*/ 4012883 h 6419850"/>
                <a:gd name="connsiteX123" fmla="*/ 5192816 w 10391775"/>
                <a:gd name="connsiteY123" fmla="*/ 4169093 h 6419850"/>
                <a:gd name="connsiteX124" fmla="*/ 5158526 w 10391775"/>
                <a:gd name="connsiteY124" fmla="*/ 4288155 h 6419850"/>
                <a:gd name="connsiteX125" fmla="*/ 5112806 w 10391775"/>
                <a:gd name="connsiteY125" fmla="*/ 4455795 h 6419850"/>
                <a:gd name="connsiteX126" fmla="*/ 5102328 w 10391775"/>
                <a:gd name="connsiteY126" fmla="*/ 4551045 h 6419850"/>
                <a:gd name="connsiteX127" fmla="*/ 5102328 w 10391775"/>
                <a:gd name="connsiteY127" fmla="*/ 4606290 h 6419850"/>
                <a:gd name="connsiteX128" fmla="*/ 5086136 w 10391775"/>
                <a:gd name="connsiteY128" fmla="*/ 4851083 h 6419850"/>
                <a:gd name="connsiteX129" fmla="*/ 5083278 w 10391775"/>
                <a:gd name="connsiteY129" fmla="*/ 5066348 h 6419850"/>
                <a:gd name="connsiteX130" fmla="*/ 5190911 w 10391775"/>
                <a:gd name="connsiteY130" fmla="*/ 5172075 h 6419850"/>
                <a:gd name="connsiteX131" fmla="*/ 7493103 w 10391775"/>
                <a:gd name="connsiteY131" fmla="*/ 5171123 h 6419850"/>
                <a:gd name="connsiteX132" fmla="*/ 7540728 w 10391775"/>
                <a:gd name="connsiteY132" fmla="*/ 5113973 h 6419850"/>
                <a:gd name="connsiteX133" fmla="*/ 7531203 w 10391775"/>
                <a:gd name="connsiteY133" fmla="*/ 5035868 h 6419850"/>
                <a:gd name="connsiteX134" fmla="*/ 7530251 w 10391775"/>
                <a:gd name="connsiteY134" fmla="*/ 4920615 h 6419850"/>
                <a:gd name="connsiteX135" fmla="*/ 7515964 w 10391775"/>
                <a:gd name="connsiteY135" fmla="*/ 4822508 h 6419850"/>
                <a:gd name="connsiteX136" fmla="*/ 7527394 w 10391775"/>
                <a:gd name="connsiteY136" fmla="*/ 4438650 h 6419850"/>
                <a:gd name="connsiteX137" fmla="*/ 7640741 w 10391775"/>
                <a:gd name="connsiteY137" fmla="*/ 4023360 h 6419850"/>
                <a:gd name="connsiteX138" fmla="*/ 7640741 w 10391775"/>
                <a:gd name="connsiteY138" fmla="*/ 4026218 h 6419850"/>
                <a:gd name="connsiteX139" fmla="*/ 7695986 w 10391775"/>
                <a:gd name="connsiteY139" fmla="*/ 4155758 h 6419850"/>
                <a:gd name="connsiteX140" fmla="*/ 7802666 w 10391775"/>
                <a:gd name="connsiteY140" fmla="*/ 4413885 h 6419850"/>
                <a:gd name="connsiteX141" fmla="*/ 7836956 w 10391775"/>
                <a:gd name="connsiteY141" fmla="*/ 4534853 h 6419850"/>
                <a:gd name="connsiteX142" fmla="*/ 7897916 w 10391775"/>
                <a:gd name="connsiteY142" fmla="*/ 4672965 h 6419850"/>
                <a:gd name="connsiteX143" fmla="*/ 8019836 w 10391775"/>
                <a:gd name="connsiteY143" fmla="*/ 4934903 h 6419850"/>
                <a:gd name="connsiteX144" fmla="*/ 8265581 w 10391775"/>
                <a:gd name="connsiteY144" fmla="*/ 5229225 h 6419850"/>
                <a:gd name="connsiteX145" fmla="*/ 8308444 w 10391775"/>
                <a:gd name="connsiteY145" fmla="*/ 5270183 h 6419850"/>
                <a:gd name="connsiteX146" fmla="*/ 8274153 w 10391775"/>
                <a:gd name="connsiteY146" fmla="*/ 5303520 h 6419850"/>
                <a:gd name="connsiteX147" fmla="*/ 7787426 w 10391775"/>
                <a:gd name="connsiteY147" fmla="*/ 5428298 h 6419850"/>
                <a:gd name="connsiteX148" fmla="*/ 7721703 w 10391775"/>
                <a:gd name="connsiteY148" fmla="*/ 5471160 h 6419850"/>
                <a:gd name="connsiteX149" fmla="*/ 7721703 w 10391775"/>
                <a:gd name="connsiteY149" fmla="*/ 5471160 h 6419850"/>
                <a:gd name="connsiteX150" fmla="*/ 7721703 w 10391775"/>
                <a:gd name="connsiteY150" fmla="*/ 5472113 h 6419850"/>
                <a:gd name="connsiteX151" fmla="*/ 7720751 w 10391775"/>
                <a:gd name="connsiteY151" fmla="*/ 5585460 h 6419850"/>
                <a:gd name="connsiteX152" fmla="*/ 7937921 w 10391775"/>
                <a:gd name="connsiteY152" fmla="*/ 5749290 h 6419850"/>
                <a:gd name="connsiteX153" fmla="*/ 8677061 w 10391775"/>
                <a:gd name="connsiteY153" fmla="*/ 5865495 h 6419850"/>
                <a:gd name="connsiteX154" fmla="*/ 8818983 w 10391775"/>
                <a:gd name="connsiteY154" fmla="*/ 5855018 h 6419850"/>
                <a:gd name="connsiteX155" fmla="*/ 8869466 w 10391775"/>
                <a:gd name="connsiteY155" fmla="*/ 5896928 h 6419850"/>
                <a:gd name="connsiteX156" fmla="*/ 8889469 w 10391775"/>
                <a:gd name="connsiteY156" fmla="*/ 6042660 h 6419850"/>
                <a:gd name="connsiteX157" fmla="*/ 8942808 w 10391775"/>
                <a:gd name="connsiteY157" fmla="*/ 6113145 h 6419850"/>
                <a:gd name="connsiteX158" fmla="*/ 9099019 w 10391775"/>
                <a:gd name="connsiteY158" fmla="*/ 6154103 h 6419850"/>
                <a:gd name="connsiteX159" fmla="*/ 9242846 w 10391775"/>
                <a:gd name="connsiteY159" fmla="*/ 6126480 h 6419850"/>
                <a:gd name="connsiteX160" fmla="*/ 9308569 w 10391775"/>
                <a:gd name="connsiteY160" fmla="*/ 6058853 h 6419850"/>
                <a:gd name="connsiteX161" fmla="*/ 9356194 w 10391775"/>
                <a:gd name="connsiteY161" fmla="*/ 6027420 h 6419850"/>
                <a:gd name="connsiteX162" fmla="*/ 9422869 w 10391775"/>
                <a:gd name="connsiteY162" fmla="*/ 6022658 h 6419850"/>
                <a:gd name="connsiteX163" fmla="*/ 10102000 w 10391775"/>
                <a:gd name="connsiteY163" fmla="*/ 5926455 h 6419850"/>
                <a:gd name="connsiteX164" fmla="*/ 10171533 w 10391775"/>
                <a:gd name="connsiteY164" fmla="*/ 5972175 h 6419850"/>
                <a:gd name="connsiteX165" fmla="*/ 10227731 w 10391775"/>
                <a:gd name="connsiteY165" fmla="*/ 6017895 h 6419850"/>
                <a:gd name="connsiteX166" fmla="*/ 10331554 w 10391775"/>
                <a:gd name="connsiteY166" fmla="*/ 6008370 h 6419850"/>
                <a:gd name="connsiteX167" fmla="*/ 10399181 w 10391775"/>
                <a:gd name="connsiteY167" fmla="*/ 5937885 h 6419850"/>
                <a:gd name="connsiteX168" fmla="*/ 10401086 w 10391775"/>
                <a:gd name="connsiteY168" fmla="*/ 5277803 h 6419850"/>
                <a:gd name="connsiteX169" fmla="*/ 5120426 w 10391775"/>
                <a:gd name="connsiteY169" fmla="*/ 4653915 h 6419850"/>
                <a:gd name="connsiteX170" fmla="*/ 5120426 w 10391775"/>
                <a:gd name="connsiteY170" fmla="*/ 4650105 h 6419850"/>
                <a:gd name="connsiteX171" fmla="*/ 5121378 w 10391775"/>
                <a:gd name="connsiteY171" fmla="*/ 4652010 h 6419850"/>
                <a:gd name="connsiteX172" fmla="*/ 5120426 w 10391775"/>
                <a:gd name="connsiteY172" fmla="*/ 4653915 h 6419850"/>
                <a:gd name="connsiteX173" fmla="*/ 5252823 w 10391775"/>
                <a:gd name="connsiteY173" fmla="*/ 3790950 h 6419850"/>
                <a:gd name="connsiteX174" fmla="*/ 5252823 w 10391775"/>
                <a:gd name="connsiteY174" fmla="*/ 3790950 h 6419850"/>
                <a:gd name="connsiteX175" fmla="*/ 5250919 w 10391775"/>
                <a:gd name="connsiteY175" fmla="*/ 3791903 h 6419850"/>
                <a:gd name="connsiteX176" fmla="*/ 5252823 w 10391775"/>
                <a:gd name="connsiteY176" fmla="*/ 3790950 h 6419850"/>
                <a:gd name="connsiteX177" fmla="*/ 5252823 w 10391775"/>
                <a:gd name="connsiteY177" fmla="*/ 3790950 h 6419850"/>
                <a:gd name="connsiteX178" fmla="*/ 5253776 w 10391775"/>
                <a:gd name="connsiteY178" fmla="*/ 3801428 h 6419850"/>
                <a:gd name="connsiteX179" fmla="*/ 5253776 w 10391775"/>
                <a:gd name="connsiteY179" fmla="*/ 3801428 h 6419850"/>
                <a:gd name="connsiteX180" fmla="*/ 5253776 w 10391775"/>
                <a:gd name="connsiteY180" fmla="*/ 3801428 h 6419850"/>
                <a:gd name="connsiteX181" fmla="*/ 5253776 w 10391775"/>
                <a:gd name="connsiteY181" fmla="*/ 3801428 h 6419850"/>
                <a:gd name="connsiteX182" fmla="*/ 5253776 w 10391775"/>
                <a:gd name="connsiteY182" fmla="*/ 3801428 h 6419850"/>
                <a:gd name="connsiteX183" fmla="*/ 5253776 w 10391775"/>
                <a:gd name="connsiteY183" fmla="*/ 3801428 h 6419850"/>
                <a:gd name="connsiteX184" fmla="*/ 7520726 w 10391775"/>
                <a:gd name="connsiteY184" fmla="*/ 5030153 h 6419850"/>
                <a:gd name="connsiteX185" fmla="*/ 7520726 w 10391775"/>
                <a:gd name="connsiteY185" fmla="*/ 5030153 h 6419850"/>
                <a:gd name="connsiteX186" fmla="*/ 7520726 w 10391775"/>
                <a:gd name="connsiteY186" fmla="*/ 5030153 h 6419850"/>
                <a:gd name="connsiteX187" fmla="*/ 7520726 w 10391775"/>
                <a:gd name="connsiteY187" fmla="*/ 5030153 h 6419850"/>
                <a:gd name="connsiteX188" fmla="*/ 7243548 w 10391775"/>
                <a:gd name="connsiteY188" fmla="*/ 2096453 h 6419850"/>
                <a:gd name="connsiteX189" fmla="*/ 7243548 w 10391775"/>
                <a:gd name="connsiteY189" fmla="*/ 2096453 h 6419850"/>
                <a:gd name="connsiteX190" fmla="*/ 7273076 w 10391775"/>
                <a:gd name="connsiteY190" fmla="*/ 1983105 h 6419850"/>
                <a:gd name="connsiteX191" fmla="*/ 7281648 w 10391775"/>
                <a:gd name="connsiteY191" fmla="*/ 1962150 h 6419850"/>
                <a:gd name="connsiteX192" fmla="*/ 7311176 w 10391775"/>
                <a:gd name="connsiteY192" fmla="*/ 1991678 h 6419850"/>
                <a:gd name="connsiteX193" fmla="*/ 7311176 w 10391775"/>
                <a:gd name="connsiteY193" fmla="*/ 1991678 h 6419850"/>
                <a:gd name="connsiteX194" fmla="*/ 7328321 w 10391775"/>
                <a:gd name="connsiteY194" fmla="*/ 2002155 h 6419850"/>
                <a:gd name="connsiteX195" fmla="*/ 7368326 w 10391775"/>
                <a:gd name="connsiteY195" fmla="*/ 2017395 h 6419850"/>
                <a:gd name="connsiteX196" fmla="*/ 7243548 w 10391775"/>
                <a:gd name="connsiteY196" fmla="*/ 2096453 h 6419850"/>
                <a:gd name="connsiteX197" fmla="*/ 7532156 w 10391775"/>
                <a:gd name="connsiteY197" fmla="*/ 1809750 h 6419850"/>
                <a:gd name="connsiteX198" fmla="*/ 7414046 w 10391775"/>
                <a:gd name="connsiteY198" fmla="*/ 1876425 h 6419850"/>
                <a:gd name="connsiteX199" fmla="*/ 7302603 w 10391775"/>
                <a:gd name="connsiteY199" fmla="*/ 1913573 h 6419850"/>
                <a:gd name="connsiteX200" fmla="*/ 7427381 w 10391775"/>
                <a:gd name="connsiteY200" fmla="*/ 1719263 h 6419850"/>
                <a:gd name="connsiteX201" fmla="*/ 7463576 w 10391775"/>
                <a:gd name="connsiteY201" fmla="*/ 1725930 h 6419850"/>
                <a:gd name="connsiteX202" fmla="*/ 7536919 w 10391775"/>
                <a:gd name="connsiteY202" fmla="*/ 1766888 h 6419850"/>
                <a:gd name="connsiteX203" fmla="*/ 7532156 w 10391775"/>
                <a:gd name="connsiteY203" fmla="*/ 1809750 h 6419850"/>
                <a:gd name="connsiteX204" fmla="*/ 7635026 w 10391775"/>
                <a:gd name="connsiteY204" fmla="*/ 2258378 h 6419850"/>
                <a:gd name="connsiteX205" fmla="*/ 7633121 w 10391775"/>
                <a:gd name="connsiteY205" fmla="*/ 2275523 h 6419850"/>
                <a:gd name="connsiteX206" fmla="*/ 7625501 w 10391775"/>
                <a:gd name="connsiteY206" fmla="*/ 2306003 h 6419850"/>
                <a:gd name="connsiteX207" fmla="*/ 7555969 w 10391775"/>
                <a:gd name="connsiteY207" fmla="*/ 2381250 h 6419850"/>
                <a:gd name="connsiteX208" fmla="*/ 7591211 w 10391775"/>
                <a:gd name="connsiteY208" fmla="*/ 2235518 h 6419850"/>
                <a:gd name="connsiteX209" fmla="*/ 7624548 w 10391775"/>
                <a:gd name="connsiteY209" fmla="*/ 2190750 h 6419850"/>
                <a:gd name="connsiteX210" fmla="*/ 7624548 w 10391775"/>
                <a:gd name="connsiteY210" fmla="*/ 2190750 h 6419850"/>
                <a:gd name="connsiteX211" fmla="*/ 7635026 w 10391775"/>
                <a:gd name="connsiteY211" fmla="*/ 2258378 h 6419850"/>
                <a:gd name="connsiteX212" fmla="*/ 7758851 w 10391775"/>
                <a:gd name="connsiteY212" fmla="*/ 1743075 h 6419850"/>
                <a:gd name="connsiteX213" fmla="*/ 7757898 w 10391775"/>
                <a:gd name="connsiteY213" fmla="*/ 1742123 h 6419850"/>
                <a:gd name="connsiteX214" fmla="*/ 7757898 w 10391775"/>
                <a:gd name="connsiteY214" fmla="*/ 1741170 h 6419850"/>
                <a:gd name="connsiteX215" fmla="*/ 7758851 w 10391775"/>
                <a:gd name="connsiteY215" fmla="*/ 1743075 h 6419850"/>
                <a:gd name="connsiteX216" fmla="*/ 7758851 w 10391775"/>
                <a:gd name="connsiteY216" fmla="*/ 1743075 h 6419850"/>
                <a:gd name="connsiteX217" fmla="*/ 9201888 w 10391775"/>
                <a:gd name="connsiteY217" fmla="*/ 6113145 h 6419850"/>
                <a:gd name="connsiteX218" fmla="*/ 9201888 w 10391775"/>
                <a:gd name="connsiteY218" fmla="*/ 6113145 h 6419850"/>
                <a:gd name="connsiteX219" fmla="*/ 9201888 w 10391775"/>
                <a:gd name="connsiteY219" fmla="*/ 6113145 h 6419850"/>
                <a:gd name="connsiteX220" fmla="*/ 9201888 w 10391775"/>
                <a:gd name="connsiteY220" fmla="*/ 6113145 h 6419850"/>
                <a:gd name="connsiteX221" fmla="*/ 9740050 w 10391775"/>
                <a:gd name="connsiteY221" fmla="*/ 5124450 h 6419850"/>
                <a:gd name="connsiteX222" fmla="*/ 8798029 w 10391775"/>
                <a:gd name="connsiteY222" fmla="*/ 5114925 h 6419850"/>
                <a:gd name="connsiteX223" fmla="*/ 8872323 w 10391775"/>
                <a:gd name="connsiteY223" fmla="*/ 4905375 h 6419850"/>
                <a:gd name="connsiteX224" fmla="*/ 8845654 w 10391775"/>
                <a:gd name="connsiteY224" fmla="*/ 4692015 h 6419850"/>
                <a:gd name="connsiteX225" fmla="*/ 8737069 w 10391775"/>
                <a:gd name="connsiteY225" fmla="*/ 4410075 h 6419850"/>
                <a:gd name="connsiteX226" fmla="*/ 8715161 w 10391775"/>
                <a:gd name="connsiteY226" fmla="*/ 4363403 h 6419850"/>
                <a:gd name="connsiteX227" fmla="*/ 8567523 w 10391775"/>
                <a:gd name="connsiteY227" fmla="*/ 4095750 h 6419850"/>
                <a:gd name="connsiteX228" fmla="*/ 8567523 w 10391775"/>
                <a:gd name="connsiteY228" fmla="*/ 4085273 h 6419850"/>
                <a:gd name="connsiteX229" fmla="*/ 8596098 w 10391775"/>
                <a:gd name="connsiteY229" fmla="*/ 4081463 h 6419850"/>
                <a:gd name="connsiteX230" fmla="*/ 9721000 w 10391775"/>
                <a:gd name="connsiteY230" fmla="*/ 5074920 h 6419850"/>
                <a:gd name="connsiteX231" fmla="*/ 9740050 w 10391775"/>
                <a:gd name="connsiteY231" fmla="*/ 5124450 h 64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0391775" h="6419850">
                  <a:moveTo>
                    <a:pt x="10401086" y="5277803"/>
                  </a:moveTo>
                  <a:cubicBezTo>
                    <a:pt x="10401086" y="5239703"/>
                    <a:pt x="10386798" y="5218748"/>
                    <a:pt x="10346794" y="5213985"/>
                  </a:cubicBezTo>
                  <a:cubicBezTo>
                    <a:pt x="10317266" y="5211128"/>
                    <a:pt x="10286786" y="5209223"/>
                    <a:pt x="10257258" y="5204460"/>
                  </a:cubicBezTo>
                  <a:cubicBezTo>
                    <a:pt x="10189631" y="5195888"/>
                    <a:pt x="10120098" y="5205413"/>
                    <a:pt x="10055329" y="5180648"/>
                  </a:cubicBezTo>
                  <a:cubicBezTo>
                    <a:pt x="10047708" y="5176838"/>
                    <a:pt x="10006750" y="5147310"/>
                    <a:pt x="9990558" y="5137785"/>
                  </a:cubicBezTo>
                  <a:cubicBezTo>
                    <a:pt x="9990558" y="5136833"/>
                    <a:pt x="9956269" y="5098733"/>
                    <a:pt x="9946744" y="5097780"/>
                  </a:cubicBezTo>
                  <a:cubicBezTo>
                    <a:pt x="9945791" y="5097780"/>
                    <a:pt x="8933283" y="4197668"/>
                    <a:pt x="8430363" y="3751898"/>
                  </a:cubicBezTo>
                  <a:cubicBezTo>
                    <a:pt x="8431316" y="3739515"/>
                    <a:pt x="8434173" y="3712845"/>
                    <a:pt x="8434173" y="3711893"/>
                  </a:cubicBezTo>
                  <a:cubicBezTo>
                    <a:pt x="8437031" y="3708083"/>
                    <a:pt x="8415123" y="3489008"/>
                    <a:pt x="8403694" y="3470910"/>
                  </a:cubicBezTo>
                  <a:cubicBezTo>
                    <a:pt x="8390358" y="3449003"/>
                    <a:pt x="8318921" y="3241358"/>
                    <a:pt x="8289394" y="3220403"/>
                  </a:cubicBezTo>
                  <a:cubicBezTo>
                    <a:pt x="8268439" y="3205163"/>
                    <a:pt x="8266534" y="3159443"/>
                    <a:pt x="8270344" y="3156585"/>
                  </a:cubicBezTo>
                  <a:cubicBezTo>
                    <a:pt x="8292251" y="3105150"/>
                    <a:pt x="8252246" y="2997518"/>
                    <a:pt x="8249389" y="2998470"/>
                  </a:cubicBezTo>
                  <a:cubicBezTo>
                    <a:pt x="8244626" y="2986088"/>
                    <a:pt x="8232244" y="2961323"/>
                    <a:pt x="8235101" y="2959418"/>
                  </a:cubicBezTo>
                  <a:cubicBezTo>
                    <a:pt x="8247484" y="2932748"/>
                    <a:pt x="8253198" y="2858453"/>
                    <a:pt x="8251294" y="2849880"/>
                  </a:cubicBezTo>
                  <a:cubicBezTo>
                    <a:pt x="8258914" y="2816543"/>
                    <a:pt x="8245578" y="2745105"/>
                    <a:pt x="8243673" y="2742248"/>
                  </a:cubicBezTo>
                  <a:cubicBezTo>
                    <a:pt x="8234148" y="2697480"/>
                    <a:pt x="8199859" y="2673668"/>
                    <a:pt x="8164616" y="2652713"/>
                  </a:cubicBezTo>
                  <a:cubicBezTo>
                    <a:pt x="8080796" y="2603183"/>
                    <a:pt x="7994119" y="2558415"/>
                    <a:pt x="7905536" y="2518410"/>
                  </a:cubicBezTo>
                  <a:cubicBezTo>
                    <a:pt x="7905536" y="2517458"/>
                    <a:pt x="7905536" y="2517458"/>
                    <a:pt x="7904584" y="2516505"/>
                  </a:cubicBezTo>
                  <a:cubicBezTo>
                    <a:pt x="7902678" y="2508885"/>
                    <a:pt x="7899821" y="2501265"/>
                    <a:pt x="7896964" y="2493645"/>
                  </a:cubicBezTo>
                  <a:cubicBezTo>
                    <a:pt x="7932206" y="2446973"/>
                    <a:pt x="7962686" y="2397443"/>
                    <a:pt x="7984594" y="2342198"/>
                  </a:cubicBezTo>
                  <a:cubicBezTo>
                    <a:pt x="7987451" y="2333625"/>
                    <a:pt x="7990309" y="2326005"/>
                    <a:pt x="7993166" y="2317433"/>
                  </a:cubicBezTo>
                  <a:cubicBezTo>
                    <a:pt x="7996976" y="2315528"/>
                    <a:pt x="8006501" y="2279333"/>
                    <a:pt x="8005548" y="2270760"/>
                  </a:cubicBezTo>
                  <a:cubicBezTo>
                    <a:pt x="8011264" y="2224088"/>
                    <a:pt x="7985546" y="2184083"/>
                    <a:pt x="7965544" y="2142173"/>
                  </a:cubicBezTo>
                  <a:cubicBezTo>
                    <a:pt x="7952209" y="2108835"/>
                    <a:pt x="7956019" y="2073593"/>
                    <a:pt x="7956971" y="2039303"/>
                  </a:cubicBezTo>
                  <a:cubicBezTo>
                    <a:pt x="7958876" y="2039303"/>
                    <a:pt x="7959828" y="2038350"/>
                    <a:pt x="7962686" y="2036445"/>
                  </a:cubicBezTo>
                  <a:cubicBezTo>
                    <a:pt x="7990309" y="1985010"/>
                    <a:pt x="8002691" y="1932623"/>
                    <a:pt x="7979831" y="1876425"/>
                  </a:cubicBezTo>
                  <a:cubicBezTo>
                    <a:pt x="7977926" y="1875473"/>
                    <a:pt x="7976973" y="1875473"/>
                    <a:pt x="7975069" y="1875473"/>
                  </a:cubicBezTo>
                  <a:cubicBezTo>
                    <a:pt x="7974116" y="1857375"/>
                    <a:pt x="7962686" y="1844993"/>
                    <a:pt x="7950303" y="1832610"/>
                  </a:cubicBezTo>
                  <a:cubicBezTo>
                    <a:pt x="7912203" y="1793558"/>
                    <a:pt x="7862673" y="1771650"/>
                    <a:pt x="7813144" y="1753553"/>
                  </a:cubicBezTo>
                  <a:cubicBezTo>
                    <a:pt x="7795998" y="1747838"/>
                    <a:pt x="7783616" y="1740218"/>
                    <a:pt x="7776948" y="1728788"/>
                  </a:cubicBezTo>
                  <a:cubicBezTo>
                    <a:pt x="7779806" y="1721168"/>
                    <a:pt x="7743611" y="1327785"/>
                    <a:pt x="7735039" y="1305878"/>
                  </a:cubicBezTo>
                  <a:cubicBezTo>
                    <a:pt x="7732181" y="1303973"/>
                    <a:pt x="7720751" y="1257300"/>
                    <a:pt x="7711226" y="1237298"/>
                  </a:cubicBezTo>
                  <a:cubicBezTo>
                    <a:pt x="7695034" y="1154430"/>
                    <a:pt x="7636931" y="1104900"/>
                    <a:pt x="7568351" y="1065848"/>
                  </a:cubicBezTo>
                  <a:cubicBezTo>
                    <a:pt x="7568351" y="1031558"/>
                    <a:pt x="7569303" y="998220"/>
                    <a:pt x="7569303" y="963930"/>
                  </a:cubicBezTo>
                  <a:cubicBezTo>
                    <a:pt x="7569303" y="962978"/>
                    <a:pt x="7568351" y="962978"/>
                    <a:pt x="7568351" y="962025"/>
                  </a:cubicBezTo>
                  <a:cubicBezTo>
                    <a:pt x="7571209" y="961073"/>
                    <a:pt x="7595973" y="920115"/>
                    <a:pt x="7596926" y="897255"/>
                  </a:cubicBezTo>
                  <a:cubicBezTo>
                    <a:pt x="7596926" y="894398"/>
                    <a:pt x="7595973" y="873443"/>
                    <a:pt x="7595021" y="866775"/>
                  </a:cubicBezTo>
                  <a:cubicBezTo>
                    <a:pt x="7596926" y="865823"/>
                    <a:pt x="7599784" y="865823"/>
                    <a:pt x="7602641" y="864870"/>
                  </a:cubicBezTo>
                  <a:cubicBezTo>
                    <a:pt x="7616928" y="845820"/>
                    <a:pt x="7614071" y="790575"/>
                    <a:pt x="7610261" y="785813"/>
                  </a:cubicBezTo>
                  <a:cubicBezTo>
                    <a:pt x="7619786" y="742950"/>
                    <a:pt x="7615976" y="700088"/>
                    <a:pt x="7603594" y="657225"/>
                  </a:cubicBezTo>
                  <a:cubicBezTo>
                    <a:pt x="7596926" y="614363"/>
                    <a:pt x="7575971" y="577215"/>
                    <a:pt x="7553111" y="541020"/>
                  </a:cubicBezTo>
                  <a:cubicBezTo>
                    <a:pt x="7463576" y="401003"/>
                    <a:pt x="7356896" y="274320"/>
                    <a:pt x="7226403" y="168593"/>
                  </a:cubicBezTo>
                  <a:cubicBezTo>
                    <a:pt x="7178778" y="129540"/>
                    <a:pt x="7128296" y="93345"/>
                    <a:pt x="7071146" y="69533"/>
                  </a:cubicBezTo>
                  <a:cubicBezTo>
                    <a:pt x="7059716" y="61913"/>
                    <a:pt x="6952084" y="22860"/>
                    <a:pt x="6949226" y="19050"/>
                  </a:cubicBezTo>
                  <a:cubicBezTo>
                    <a:pt x="6931128" y="-3810"/>
                    <a:pt x="6901601" y="12383"/>
                    <a:pt x="6880646" y="0"/>
                  </a:cubicBezTo>
                  <a:cubicBezTo>
                    <a:pt x="6864453" y="0"/>
                    <a:pt x="6849214" y="0"/>
                    <a:pt x="6833021" y="0"/>
                  </a:cubicBezTo>
                  <a:cubicBezTo>
                    <a:pt x="6801589" y="0"/>
                    <a:pt x="6699671" y="0"/>
                    <a:pt x="6680621" y="0"/>
                  </a:cubicBezTo>
                  <a:cubicBezTo>
                    <a:pt x="6677764" y="0"/>
                    <a:pt x="6673953" y="0"/>
                    <a:pt x="6671096" y="0"/>
                  </a:cubicBezTo>
                  <a:cubicBezTo>
                    <a:pt x="6668239" y="17145"/>
                    <a:pt x="6648236" y="7620"/>
                    <a:pt x="6641569" y="18098"/>
                  </a:cubicBezTo>
                  <a:cubicBezTo>
                    <a:pt x="6602516" y="20955"/>
                    <a:pt x="6565369" y="34290"/>
                    <a:pt x="6529173" y="48578"/>
                  </a:cubicBezTo>
                  <a:cubicBezTo>
                    <a:pt x="6452021" y="69533"/>
                    <a:pt x="6383441" y="107633"/>
                    <a:pt x="6318671" y="153353"/>
                  </a:cubicBezTo>
                  <a:cubicBezTo>
                    <a:pt x="6210086" y="229553"/>
                    <a:pt x="6128171" y="326708"/>
                    <a:pt x="6091976" y="457200"/>
                  </a:cubicBezTo>
                  <a:cubicBezTo>
                    <a:pt x="6086261" y="471488"/>
                    <a:pt x="6071021" y="521970"/>
                    <a:pt x="6071973" y="533400"/>
                  </a:cubicBezTo>
                  <a:cubicBezTo>
                    <a:pt x="6064353" y="557213"/>
                    <a:pt x="6059591" y="581978"/>
                    <a:pt x="6060544" y="606743"/>
                  </a:cubicBezTo>
                  <a:cubicBezTo>
                    <a:pt x="6050066" y="628650"/>
                    <a:pt x="6051971" y="652463"/>
                    <a:pt x="6052923" y="676275"/>
                  </a:cubicBezTo>
                  <a:cubicBezTo>
                    <a:pt x="6050066" y="718185"/>
                    <a:pt x="6045303" y="761048"/>
                    <a:pt x="6044351" y="802958"/>
                  </a:cubicBezTo>
                  <a:cubicBezTo>
                    <a:pt x="6044351" y="826770"/>
                    <a:pt x="6037684" y="838200"/>
                    <a:pt x="6013871" y="847725"/>
                  </a:cubicBezTo>
                  <a:cubicBezTo>
                    <a:pt x="5900523" y="892493"/>
                    <a:pt x="5879569" y="941070"/>
                    <a:pt x="5919573" y="1057275"/>
                  </a:cubicBezTo>
                  <a:cubicBezTo>
                    <a:pt x="5940528" y="1131570"/>
                    <a:pt x="5973866" y="1201103"/>
                    <a:pt x="6011014" y="1267778"/>
                  </a:cubicBezTo>
                  <a:cubicBezTo>
                    <a:pt x="6010061" y="1270635"/>
                    <a:pt x="6011014" y="1273493"/>
                    <a:pt x="6011966" y="1276350"/>
                  </a:cubicBezTo>
                  <a:cubicBezTo>
                    <a:pt x="5963389" y="1356360"/>
                    <a:pt x="5913859" y="1436370"/>
                    <a:pt x="5880521" y="1524953"/>
                  </a:cubicBezTo>
                  <a:cubicBezTo>
                    <a:pt x="5839564" y="1611630"/>
                    <a:pt x="5811941" y="1702118"/>
                    <a:pt x="5801464" y="1797368"/>
                  </a:cubicBezTo>
                  <a:cubicBezTo>
                    <a:pt x="5792891" y="1806893"/>
                    <a:pt x="5793844" y="1818323"/>
                    <a:pt x="5794796" y="1829753"/>
                  </a:cubicBezTo>
                  <a:cubicBezTo>
                    <a:pt x="5793844" y="1835468"/>
                    <a:pt x="5793844" y="1841183"/>
                    <a:pt x="5792891" y="1846898"/>
                  </a:cubicBezTo>
                  <a:cubicBezTo>
                    <a:pt x="5792891" y="1846898"/>
                    <a:pt x="5792891" y="1846898"/>
                    <a:pt x="5792891" y="1846898"/>
                  </a:cubicBezTo>
                  <a:cubicBezTo>
                    <a:pt x="5784319" y="1862138"/>
                    <a:pt x="5783366" y="1879283"/>
                    <a:pt x="5785271" y="1896428"/>
                  </a:cubicBezTo>
                  <a:cubicBezTo>
                    <a:pt x="5772889" y="1932623"/>
                    <a:pt x="5773841" y="1969770"/>
                    <a:pt x="5772889" y="2006918"/>
                  </a:cubicBezTo>
                  <a:cubicBezTo>
                    <a:pt x="5763364" y="2025968"/>
                    <a:pt x="5765269" y="2046923"/>
                    <a:pt x="5766221" y="2067878"/>
                  </a:cubicBezTo>
                  <a:cubicBezTo>
                    <a:pt x="5762411" y="2092643"/>
                    <a:pt x="5758601" y="2118360"/>
                    <a:pt x="5754791" y="2143125"/>
                  </a:cubicBezTo>
                  <a:cubicBezTo>
                    <a:pt x="5743361" y="2145030"/>
                    <a:pt x="5731931" y="2143125"/>
                    <a:pt x="5722406" y="2151698"/>
                  </a:cubicBezTo>
                  <a:cubicBezTo>
                    <a:pt x="5722406" y="2151698"/>
                    <a:pt x="5722406" y="2151698"/>
                    <a:pt x="5722406" y="2151698"/>
                  </a:cubicBezTo>
                  <a:cubicBezTo>
                    <a:pt x="5662398" y="2156460"/>
                    <a:pt x="5321403" y="2220278"/>
                    <a:pt x="5310926" y="2225993"/>
                  </a:cubicBezTo>
                  <a:cubicBezTo>
                    <a:pt x="5309021" y="2226945"/>
                    <a:pt x="5308069" y="2227898"/>
                    <a:pt x="5306164" y="2228850"/>
                  </a:cubicBezTo>
                  <a:cubicBezTo>
                    <a:pt x="5284256" y="2232660"/>
                    <a:pt x="5218534" y="2239328"/>
                    <a:pt x="5209009" y="2246948"/>
                  </a:cubicBezTo>
                  <a:cubicBezTo>
                    <a:pt x="5209009" y="2246948"/>
                    <a:pt x="5209009" y="2246948"/>
                    <a:pt x="5209009" y="2246948"/>
                  </a:cubicBezTo>
                  <a:cubicBezTo>
                    <a:pt x="5168051" y="2251710"/>
                    <a:pt x="5127094" y="2260283"/>
                    <a:pt x="5085184" y="2249805"/>
                  </a:cubicBezTo>
                  <a:cubicBezTo>
                    <a:pt x="5067086" y="2245043"/>
                    <a:pt x="5008984" y="2274570"/>
                    <a:pt x="5001364" y="2286000"/>
                  </a:cubicBezTo>
                  <a:cubicBezTo>
                    <a:pt x="4980409" y="2307908"/>
                    <a:pt x="4975646" y="2336483"/>
                    <a:pt x="4965169" y="2363153"/>
                  </a:cubicBezTo>
                  <a:cubicBezTo>
                    <a:pt x="4958501" y="2394585"/>
                    <a:pt x="4927069" y="2492693"/>
                    <a:pt x="4912781" y="2507933"/>
                  </a:cubicBezTo>
                  <a:cubicBezTo>
                    <a:pt x="4826103" y="2599373"/>
                    <a:pt x="4698469" y="2922270"/>
                    <a:pt x="4687039" y="2970848"/>
                  </a:cubicBezTo>
                  <a:cubicBezTo>
                    <a:pt x="4680371" y="2976563"/>
                    <a:pt x="4641319" y="3111818"/>
                    <a:pt x="4620364" y="3170873"/>
                  </a:cubicBezTo>
                  <a:cubicBezTo>
                    <a:pt x="4587978" y="3260408"/>
                    <a:pt x="4397478" y="3664268"/>
                    <a:pt x="4391764" y="3722370"/>
                  </a:cubicBezTo>
                  <a:cubicBezTo>
                    <a:pt x="4389859" y="3725228"/>
                    <a:pt x="4388906" y="3728085"/>
                    <a:pt x="4388906" y="3730943"/>
                  </a:cubicBezTo>
                  <a:cubicBezTo>
                    <a:pt x="4381286" y="3750945"/>
                    <a:pt x="4374619" y="3810000"/>
                    <a:pt x="4373666" y="3818573"/>
                  </a:cubicBezTo>
                  <a:cubicBezTo>
                    <a:pt x="4366998" y="3857625"/>
                    <a:pt x="4343186" y="3886200"/>
                    <a:pt x="4318421" y="3914775"/>
                  </a:cubicBezTo>
                  <a:cubicBezTo>
                    <a:pt x="4270796" y="3970020"/>
                    <a:pt x="4134589" y="4238625"/>
                    <a:pt x="4151733" y="4318635"/>
                  </a:cubicBezTo>
                  <a:cubicBezTo>
                    <a:pt x="4151733" y="4321493"/>
                    <a:pt x="4125064" y="4431983"/>
                    <a:pt x="4112681" y="4448175"/>
                  </a:cubicBezTo>
                  <a:cubicBezTo>
                    <a:pt x="4037433" y="4547235"/>
                    <a:pt x="3948851" y="4632008"/>
                    <a:pt x="3847886" y="4705350"/>
                  </a:cubicBezTo>
                  <a:cubicBezTo>
                    <a:pt x="3847886" y="4705350"/>
                    <a:pt x="3847886" y="4705350"/>
                    <a:pt x="3847886" y="4705350"/>
                  </a:cubicBezTo>
                  <a:cubicBezTo>
                    <a:pt x="3785973" y="4709160"/>
                    <a:pt x="3726918" y="4724400"/>
                    <a:pt x="3669768" y="4745355"/>
                  </a:cubicBezTo>
                  <a:cubicBezTo>
                    <a:pt x="3606903" y="4759643"/>
                    <a:pt x="3564993" y="4800600"/>
                    <a:pt x="3535466" y="4855845"/>
                  </a:cubicBezTo>
                  <a:cubicBezTo>
                    <a:pt x="3527846" y="4870133"/>
                    <a:pt x="3507843" y="4890135"/>
                    <a:pt x="3506891" y="4887278"/>
                  </a:cubicBezTo>
                  <a:cubicBezTo>
                    <a:pt x="3379256" y="4489133"/>
                    <a:pt x="3251621" y="4090988"/>
                    <a:pt x="3123986" y="3693795"/>
                  </a:cubicBezTo>
                  <a:cubicBezTo>
                    <a:pt x="3116366" y="3669030"/>
                    <a:pt x="3103983" y="3659505"/>
                    <a:pt x="3077314" y="3657600"/>
                  </a:cubicBezTo>
                  <a:cubicBezTo>
                    <a:pt x="2791564" y="3633788"/>
                    <a:pt x="444603" y="3435668"/>
                    <a:pt x="48363" y="3403283"/>
                  </a:cubicBezTo>
                  <a:cubicBezTo>
                    <a:pt x="-5929" y="3398520"/>
                    <a:pt x="-7834" y="3402330"/>
                    <a:pt x="10263" y="3453765"/>
                  </a:cubicBezTo>
                  <a:cubicBezTo>
                    <a:pt x="68366" y="3618548"/>
                    <a:pt x="722733" y="5509260"/>
                    <a:pt x="783693" y="5687378"/>
                  </a:cubicBezTo>
                  <a:cubicBezTo>
                    <a:pt x="797028" y="5724525"/>
                    <a:pt x="821793" y="5742623"/>
                    <a:pt x="858941" y="5751195"/>
                  </a:cubicBezTo>
                  <a:cubicBezTo>
                    <a:pt x="1196126" y="5827395"/>
                    <a:pt x="3562136" y="6356033"/>
                    <a:pt x="3812644" y="6414135"/>
                  </a:cubicBezTo>
                  <a:cubicBezTo>
                    <a:pt x="3835503" y="6419850"/>
                    <a:pt x="3858364" y="6423660"/>
                    <a:pt x="3882176" y="6414135"/>
                  </a:cubicBezTo>
                  <a:cubicBezTo>
                    <a:pt x="3978378" y="6374130"/>
                    <a:pt x="5427131" y="5882640"/>
                    <a:pt x="5439514" y="5869305"/>
                  </a:cubicBezTo>
                  <a:cubicBezTo>
                    <a:pt x="5436656" y="5863590"/>
                    <a:pt x="5498569" y="5767388"/>
                    <a:pt x="5500473" y="5750243"/>
                  </a:cubicBezTo>
                  <a:cubicBezTo>
                    <a:pt x="5514761" y="5647373"/>
                    <a:pt x="5511903" y="5643563"/>
                    <a:pt x="5409986" y="5628323"/>
                  </a:cubicBezTo>
                  <a:cubicBezTo>
                    <a:pt x="5058514" y="5574030"/>
                    <a:pt x="4707994" y="5520690"/>
                    <a:pt x="4356521" y="5469255"/>
                  </a:cubicBezTo>
                  <a:cubicBezTo>
                    <a:pt x="4266034" y="5455920"/>
                    <a:pt x="4175546" y="5434965"/>
                    <a:pt x="4083153" y="5431155"/>
                  </a:cubicBezTo>
                  <a:cubicBezTo>
                    <a:pt x="4077439" y="5432108"/>
                    <a:pt x="4023146" y="5385435"/>
                    <a:pt x="4065056" y="5359718"/>
                  </a:cubicBezTo>
                  <a:cubicBezTo>
                    <a:pt x="4068866" y="5359718"/>
                    <a:pt x="4120301" y="5326380"/>
                    <a:pt x="4126969" y="5299710"/>
                  </a:cubicBezTo>
                  <a:cubicBezTo>
                    <a:pt x="4135541" y="5267325"/>
                    <a:pt x="4155544" y="5253990"/>
                    <a:pt x="4185071" y="5245418"/>
                  </a:cubicBezTo>
                  <a:cubicBezTo>
                    <a:pt x="4251746" y="5226368"/>
                    <a:pt x="4318421" y="5204460"/>
                    <a:pt x="4386048" y="5192078"/>
                  </a:cubicBezTo>
                  <a:cubicBezTo>
                    <a:pt x="4443198" y="5181600"/>
                    <a:pt x="4478441" y="5154930"/>
                    <a:pt x="4485109" y="5096828"/>
                  </a:cubicBezTo>
                  <a:cubicBezTo>
                    <a:pt x="4490823" y="5081588"/>
                    <a:pt x="4499396" y="5043488"/>
                    <a:pt x="4500348" y="5039678"/>
                  </a:cubicBezTo>
                  <a:cubicBezTo>
                    <a:pt x="4511778" y="5033963"/>
                    <a:pt x="4640366" y="4949190"/>
                    <a:pt x="4657511" y="4881563"/>
                  </a:cubicBezTo>
                  <a:cubicBezTo>
                    <a:pt x="4657511" y="4881563"/>
                    <a:pt x="4657511" y="4881563"/>
                    <a:pt x="4657511" y="4880610"/>
                  </a:cubicBezTo>
                  <a:cubicBezTo>
                    <a:pt x="4659416" y="4880610"/>
                    <a:pt x="4685134" y="4797743"/>
                    <a:pt x="4685134" y="4792028"/>
                  </a:cubicBezTo>
                  <a:cubicBezTo>
                    <a:pt x="4694659" y="4772025"/>
                    <a:pt x="4710851" y="4756785"/>
                    <a:pt x="4729901" y="4742498"/>
                  </a:cubicBezTo>
                  <a:cubicBezTo>
                    <a:pt x="4836581" y="4663440"/>
                    <a:pt x="5026128" y="4291965"/>
                    <a:pt x="5028034" y="4289108"/>
                  </a:cubicBezTo>
                  <a:cubicBezTo>
                    <a:pt x="5040416" y="4272915"/>
                    <a:pt x="5043273" y="4254818"/>
                    <a:pt x="5041369" y="4235768"/>
                  </a:cubicBezTo>
                  <a:cubicBezTo>
                    <a:pt x="5040416" y="4232910"/>
                    <a:pt x="5088994" y="4015740"/>
                    <a:pt x="5100423" y="3920490"/>
                  </a:cubicBezTo>
                  <a:cubicBezTo>
                    <a:pt x="5104234" y="3910965"/>
                    <a:pt x="5139476" y="3823335"/>
                    <a:pt x="5154716" y="3794760"/>
                  </a:cubicBezTo>
                  <a:cubicBezTo>
                    <a:pt x="5181386" y="3772853"/>
                    <a:pt x="5205198" y="3748088"/>
                    <a:pt x="5224248" y="3719513"/>
                  </a:cubicBezTo>
                  <a:cubicBezTo>
                    <a:pt x="5247109" y="3740468"/>
                    <a:pt x="5233773" y="3769995"/>
                    <a:pt x="5241394" y="3794760"/>
                  </a:cubicBezTo>
                  <a:cubicBezTo>
                    <a:pt x="5241394" y="3801428"/>
                    <a:pt x="5239489" y="3874770"/>
                    <a:pt x="5235678" y="3905250"/>
                  </a:cubicBezTo>
                  <a:cubicBezTo>
                    <a:pt x="5234726" y="3915728"/>
                    <a:pt x="5239489" y="3988118"/>
                    <a:pt x="5229964" y="4012883"/>
                  </a:cubicBezTo>
                  <a:cubicBezTo>
                    <a:pt x="5219486" y="4065270"/>
                    <a:pt x="5198531" y="4115753"/>
                    <a:pt x="5192816" y="4169093"/>
                  </a:cubicBezTo>
                  <a:cubicBezTo>
                    <a:pt x="5194721" y="4172903"/>
                    <a:pt x="5161384" y="4284345"/>
                    <a:pt x="5158526" y="4288155"/>
                  </a:cubicBezTo>
                  <a:cubicBezTo>
                    <a:pt x="5119473" y="4337685"/>
                    <a:pt x="5117569" y="4396740"/>
                    <a:pt x="5112806" y="4455795"/>
                  </a:cubicBezTo>
                  <a:cubicBezTo>
                    <a:pt x="5111853" y="4461510"/>
                    <a:pt x="5102328" y="4538663"/>
                    <a:pt x="5102328" y="4551045"/>
                  </a:cubicBezTo>
                  <a:cubicBezTo>
                    <a:pt x="5101376" y="4561523"/>
                    <a:pt x="5106139" y="4607243"/>
                    <a:pt x="5102328" y="4606290"/>
                  </a:cubicBezTo>
                  <a:cubicBezTo>
                    <a:pt x="5088994" y="4625340"/>
                    <a:pt x="5089946" y="4848225"/>
                    <a:pt x="5086136" y="4851083"/>
                  </a:cubicBezTo>
                  <a:cubicBezTo>
                    <a:pt x="5078516" y="4900613"/>
                    <a:pt x="5083278" y="5044440"/>
                    <a:pt x="5083278" y="5066348"/>
                  </a:cubicBezTo>
                  <a:cubicBezTo>
                    <a:pt x="5083278" y="5172075"/>
                    <a:pt x="5083278" y="5172075"/>
                    <a:pt x="5190911" y="5172075"/>
                  </a:cubicBezTo>
                  <a:cubicBezTo>
                    <a:pt x="5940528" y="5172075"/>
                    <a:pt x="7475006" y="5172075"/>
                    <a:pt x="7493103" y="5171123"/>
                  </a:cubicBezTo>
                  <a:cubicBezTo>
                    <a:pt x="7530251" y="5170170"/>
                    <a:pt x="7550253" y="5153978"/>
                    <a:pt x="7540728" y="5113973"/>
                  </a:cubicBezTo>
                  <a:cubicBezTo>
                    <a:pt x="7538823" y="5087303"/>
                    <a:pt x="7544539" y="5060633"/>
                    <a:pt x="7531203" y="5035868"/>
                  </a:cubicBezTo>
                  <a:cubicBezTo>
                    <a:pt x="7529298" y="5033010"/>
                    <a:pt x="7526441" y="4953000"/>
                    <a:pt x="7530251" y="4920615"/>
                  </a:cubicBezTo>
                  <a:cubicBezTo>
                    <a:pt x="7530251" y="4893945"/>
                    <a:pt x="7519773" y="4828223"/>
                    <a:pt x="7515964" y="4822508"/>
                  </a:cubicBezTo>
                  <a:cubicBezTo>
                    <a:pt x="7515964" y="4748213"/>
                    <a:pt x="7527394" y="4462463"/>
                    <a:pt x="7527394" y="4438650"/>
                  </a:cubicBezTo>
                  <a:cubicBezTo>
                    <a:pt x="7531203" y="4432935"/>
                    <a:pt x="7638836" y="4023360"/>
                    <a:pt x="7640741" y="4023360"/>
                  </a:cubicBezTo>
                  <a:cubicBezTo>
                    <a:pt x="7640741" y="4024313"/>
                    <a:pt x="7640741" y="4025265"/>
                    <a:pt x="7640741" y="4026218"/>
                  </a:cubicBezTo>
                  <a:cubicBezTo>
                    <a:pt x="7653123" y="4068128"/>
                    <a:pt x="7693128" y="4152900"/>
                    <a:pt x="7695986" y="4155758"/>
                  </a:cubicBezTo>
                  <a:cubicBezTo>
                    <a:pt x="7695034" y="4184333"/>
                    <a:pt x="7801714" y="4412933"/>
                    <a:pt x="7802666" y="4413885"/>
                  </a:cubicBezTo>
                  <a:cubicBezTo>
                    <a:pt x="7826478" y="4495800"/>
                    <a:pt x="7801714" y="4456748"/>
                    <a:pt x="7836956" y="4534853"/>
                  </a:cubicBezTo>
                  <a:cubicBezTo>
                    <a:pt x="7836003" y="4539615"/>
                    <a:pt x="7885534" y="4655820"/>
                    <a:pt x="7897916" y="4672965"/>
                  </a:cubicBezTo>
                  <a:cubicBezTo>
                    <a:pt x="7944589" y="4787265"/>
                    <a:pt x="8016978" y="4935855"/>
                    <a:pt x="8019836" y="4934903"/>
                  </a:cubicBezTo>
                  <a:cubicBezTo>
                    <a:pt x="8132231" y="5106353"/>
                    <a:pt x="8221766" y="5200650"/>
                    <a:pt x="8265581" y="5229225"/>
                  </a:cubicBezTo>
                  <a:cubicBezTo>
                    <a:pt x="8268439" y="5229225"/>
                    <a:pt x="8308444" y="5266373"/>
                    <a:pt x="8308444" y="5270183"/>
                  </a:cubicBezTo>
                  <a:cubicBezTo>
                    <a:pt x="8322731" y="5306378"/>
                    <a:pt x="8289394" y="5299710"/>
                    <a:pt x="8274153" y="5303520"/>
                  </a:cubicBezTo>
                  <a:cubicBezTo>
                    <a:pt x="8111276" y="5343525"/>
                    <a:pt x="7950303" y="5387340"/>
                    <a:pt x="7787426" y="5428298"/>
                  </a:cubicBezTo>
                  <a:cubicBezTo>
                    <a:pt x="7758851" y="5435918"/>
                    <a:pt x="7733134" y="5445443"/>
                    <a:pt x="7721703" y="5471160"/>
                  </a:cubicBezTo>
                  <a:cubicBezTo>
                    <a:pt x="7721703" y="5471160"/>
                    <a:pt x="7721703" y="5471160"/>
                    <a:pt x="7721703" y="5471160"/>
                  </a:cubicBezTo>
                  <a:cubicBezTo>
                    <a:pt x="7721703" y="5471160"/>
                    <a:pt x="7721703" y="5471160"/>
                    <a:pt x="7721703" y="5472113"/>
                  </a:cubicBezTo>
                  <a:cubicBezTo>
                    <a:pt x="7719798" y="5476875"/>
                    <a:pt x="7711226" y="5553075"/>
                    <a:pt x="7720751" y="5585460"/>
                  </a:cubicBezTo>
                  <a:cubicBezTo>
                    <a:pt x="7743611" y="5622608"/>
                    <a:pt x="7885534" y="5739765"/>
                    <a:pt x="7937921" y="5749290"/>
                  </a:cubicBezTo>
                  <a:cubicBezTo>
                    <a:pt x="8046506" y="5769293"/>
                    <a:pt x="8536091" y="5876925"/>
                    <a:pt x="8677061" y="5865495"/>
                  </a:cubicBezTo>
                  <a:cubicBezTo>
                    <a:pt x="8724686" y="5861685"/>
                    <a:pt x="8771358" y="5853113"/>
                    <a:pt x="8818983" y="5855018"/>
                  </a:cubicBezTo>
                  <a:cubicBezTo>
                    <a:pt x="8849463" y="5855970"/>
                    <a:pt x="8865656" y="5865495"/>
                    <a:pt x="8869466" y="5896928"/>
                  </a:cubicBezTo>
                  <a:cubicBezTo>
                    <a:pt x="8875181" y="5945505"/>
                    <a:pt x="8882800" y="5994083"/>
                    <a:pt x="8889469" y="6042660"/>
                  </a:cubicBezTo>
                  <a:cubicBezTo>
                    <a:pt x="8893279" y="6075998"/>
                    <a:pt x="8904708" y="6104573"/>
                    <a:pt x="8942808" y="6113145"/>
                  </a:cubicBezTo>
                  <a:cubicBezTo>
                    <a:pt x="8995196" y="6125528"/>
                    <a:pt x="9045679" y="6144578"/>
                    <a:pt x="9099019" y="6154103"/>
                  </a:cubicBezTo>
                  <a:cubicBezTo>
                    <a:pt x="9149500" y="6162675"/>
                    <a:pt x="9242846" y="6126480"/>
                    <a:pt x="9242846" y="6126480"/>
                  </a:cubicBezTo>
                  <a:cubicBezTo>
                    <a:pt x="9287613" y="6126480"/>
                    <a:pt x="9319046" y="6111240"/>
                    <a:pt x="9308569" y="6058853"/>
                  </a:cubicBezTo>
                  <a:cubicBezTo>
                    <a:pt x="9303806" y="6035993"/>
                    <a:pt x="9346669" y="6026468"/>
                    <a:pt x="9356194" y="6027420"/>
                  </a:cubicBezTo>
                  <a:cubicBezTo>
                    <a:pt x="9378100" y="6028373"/>
                    <a:pt x="9400008" y="6025515"/>
                    <a:pt x="9422869" y="6022658"/>
                  </a:cubicBezTo>
                  <a:cubicBezTo>
                    <a:pt x="9649563" y="5992178"/>
                    <a:pt x="9875306" y="5959793"/>
                    <a:pt x="10102000" y="5926455"/>
                  </a:cubicBezTo>
                  <a:cubicBezTo>
                    <a:pt x="10142006" y="5920740"/>
                    <a:pt x="10166771" y="5928360"/>
                    <a:pt x="10171533" y="5972175"/>
                  </a:cubicBezTo>
                  <a:cubicBezTo>
                    <a:pt x="10175344" y="6005513"/>
                    <a:pt x="10196298" y="6016943"/>
                    <a:pt x="10227731" y="6017895"/>
                  </a:cubicBezTo>
                  <a:cubicBezTo>
                    <a:pt x="10262973" y="6018848"/>
                    <a:pt x="10297263" y="6011228"/>
                    <a:pt x="10331554" y="6008370"/>
                  </a:cubicBezTo>
                  <a:cubicBezTo>
                    <a:pt x="10384894" y="6004560"/>
                    <a:pt x="10399181" y="5991225"/>
                    <a:pt x="10399181" y="5937885"/>
                  </a:cubicBezTo>
                  <a:cubicBezTo>
                    <a:pt x="10402038" y="5715953"/>
                    <a:pt x="10401086" y="5496878"/>
                    <a:pt x="10401086" y="5277803"/>
                  </a:cubicBezTo>
                  <a:close/>
                  <a:moveTo>
                    <a:pt x="5120426" y="4653915"/>
                  </a:moveTo>
                  <a:cubicBezTo>
                    <a:pt x="5120426" y="4652963"/>
                    <a:pt x="5120426" y="4652010"/>
                    <a:pt x="5120426" y="4650105"/>
                  </a:cubicBezTo>
                  <a:cubicBezTo>
                    <a:pt x="5120426" y="4651058"/>
                    <a:pt x="5120426" y="4651058"/>
                    <a:pt x="5121378" y="4652010"/>
                  </a:cubicBezTo>
                  <a:cubicBezTo>
                    <a:pt x="5121378" y="4652010"/>
                    <a:pt x="5120426" y="4652963"/>
                    <a:pt x="5120426" y="4653915"/>
                  </a:cubicBezTo>
                  <a:close/>
                  <a:moveTo>
                    <a:pt x="5252823" y="3790950"/>
                  </a:moveTo>
                  <a:cubicBezTo>
                    <a:pt x="5252823" y="3790950"/>
                    <a:pt x="5252823" y="3791903"/>
                    <a:pt x="5252823" y="3790950"/>
                  </a:cubicBezTo>
                  <a:cubicBezTo>
                    <a:pt x="5251871" y="3791903"/>
                    <a:pt x="5251871" y="3791903"/>
                    <a:pt x="5250919" y="3791903"/>
                  </a:cubicBezTo>
                  <a:cubicBezTo>
                    <a:pt x="5251871" y="3791903"/>
                    <a:pt x="5252823" y="3790950"/>
                    <a:pt x="5252823" y="3790950"/>
                  </a:cubicBezTo>
                  <a:cubicBezTo>
                    <a:pt x="5252823" y="3790950"/>
                    <a:pt x="5252823" y="3790950"/>
                    <a:pt x="5252823" y="3790950"/>
                  </a:cubicBezTo>
                  <a:close/>
                  <a:moveTo>
                    <a:pt x="5253776" y="3801428"/>
                  </a:move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lose/>
                  <a:moveTo>
                    <a:pt x="7520726" y="5030153"/>
                  </a:moveTo>
                  <a:cubicBezTo>
                    <a:pt x="7520726" y="5030153"/>
                    <a:pt x="7520726" y="5030153"/>
                    <a:pt x="7520726" y="5030153"/>
                  </a:cubicBezTo>
                  <a:cubicBezTo>
                    <a:pt x="7520726" y="5030153"/>
                    <a:pt x="7520726" y="5030153"/>
                    <a:pt x="7520726" y="5030153"/>
                  </a:cubicBezTo>
                  <a:cubicBezTo>
                    <a:pt x="7520726" y="5030153"/>
                    <a:pt x="7520726" y="5030153"/>
                    <a:pt x="7520726" y="5030153"/>
                  </a:cubicBezTo>
                  <a:close/>
                  <a:moveTo>
                    <a:pt x="7243548" y="2096453"/>
                  </a:moveTo>
                  <a:cubicBezTo>
                    <a:pt x="7243548" y="2095500"/>
                    <a:pt x="7243548" y="2095500"/>
                    <a:pt x="7243548" y="2096453"/>
                  </a:cubicBezTo>
                  <a:cubicBezTo>
                    <a:pt x="7227356" y="2051685"/>
                    <a:pt x="7243548" y="2016443"/>
                    <a:pt x="7273076" y="1983105"/>
                  </a:cubicBezTo>
                  <a:cubicBezTo>
                    <a:pt x="7277839" y="1977390"/>
                    <a:pt x="7281648" y="1969770"/>
                    <a:pt x="7281648" y="1962150"/>
                  </a:cubicBezTo>
                  <a:cubicBezTo>
                    <a:pt x="7292126" y="1971675"/>
                    <a:pt x="7301651" y="1981200"/>
                    <a:pt x="7311176" y="1991678"/>
                  </a:cubicBezTo>
                  <a:lnTo>
                    <a:pt x="7311176" y="1991678"/>
                  </a:lnTo>
                  <a:cubicBezTo>
                    <a:pt x="7314986" y="1999298"/>
                    <a:pt x="7319748" y="2003108"/>
                    <a:pt x="7328321" y="2002155"/>
                  </a:cubicBezTo>
                  <a:cubicBezTo>
                    <a:pt x="7339751" y="2006918"/>
                    <a:pt x="7351181" y="2010728"/>
                    <a:pt x="7368326" y="2017395"/>
                  </a:cubicBezTo>
                  <a:cubicBezTo>
                    <a:pt x="7321653" y="2038350"/>
                    <a:pt x="7280696" y="2064068"/>
                    <a:pt x="7243548" y="2096453"/>
                  </a:cubicBezTo>
                  <a:close/>
                  <a:moveTo>
                    <a:pt x="7532156" y="1809750"/>
                  </a:moveTo>
                  <a:cubicBezTo>
                    <a:pt x="7492151" y="1830705"/>
                    <a:pt x="7453098" y="1853565"/>
                    <a:pt x="7414046" y="1876425"/>
                  </a:cubicBezTo>
                  <a:cubicBezTo>
                    <a:pt x="7376898" y="1888808"/>
                    <a:pt x="7339751" y="1901190"/>
                    <a:pt x="7302603" y="1913573"/>
                  </a:cubicBezTo>
                  <a:cubicBezTo>
                    <a:pt x="7344514" y="1848803"/>
                    <a:pt x="7385471" y="1784033"/>
                    <a:pt x="7427381" y="1719263"/>
                  </a:cubicBezTo>
                  <a:cubicBezTo>
                    <a:pt x="7439764" y="1721168"/>
                    <a:pt x="7452146" y="1723073"/>
                    <a:pt x="7463576" y="1725930"/>
                  </a:cubicBezTo>
                  <a:cubicBezTo>
                    <a:pt x="7485484" y="1744028"/>
                    <a:pt x="7515964" y="1744980"/>
                    <a:pt x="7536919" y="1766888"/>
                  </a:cubicBezTo>
                  <a:cubicBezTo>
                    <a:pt x="7552159" y="1784985"/>
                    <a:pt x="7559778" y="1795463"/>
                    <a:pt x="7532156" y="1809750"/>
                  </a:cubicBezTo>
                  <a:close/>
                  <a:moveTo>
                    <a:pt x="7635026" y="2258378"/>
                  </a:moveTo>
                  <a:cubicBezTo>
                    <a:pt x="7634073" y="2264093"/>
                    <a:pt x="7634073" y="2269808"/>
                    <a:pt x="7633121" y="2275523"/>
                  </a:cubicBezTo>
                  <a:cubicBezTo>
                    <a:pt x="7626453" y="2285048"/>
                    <a:pt x="7624548" y="2294573"/>
                    <a:pt x="7625501" y="2306003"/>
                  </a:cubicBezTo>
                  <a:cubicBezTo>
                    <a:pt x="7610261" y="2336483"/>
                    <a:pt x="7592164" y="2366010"/>
                    <a:pt x="7555969" y="2381250"/>
                  </a:cubicBezTo>
                  <a:cubicBezTo>
                    <a:pt x="7543586" y="2325053"/>
                    <a:pt x="7547396" y="2276475"/>
                    <a:pt x="7591211" y="2235518"/>
                  </a:cubicBezTo>
                  <a:cubicBezTo>
                    <a:pt x="7604546" y="2223135"/>
                    <a:pt x="7613119" y="2205990"/>
                    <a:pt x="7624548" y="2190750"/>
                  </a:cubicBezTo>
                  <a:cubicBezTo>
                    <a:pt x="7624548" y="2190750"/>
                    <a:pt x="7624548" y="2190750"/>
                    <a:pt x="7624548" y="2190750"/>
                  </a:cubicBezTo>
                  <a:cubicBezTo>
                    <a:pt x="7647409" y="2210753"/>
                    <a:pt x="7626453" y="2236470"/>
                    <a:pt x="7635026" y="2258378"/>
                  </a:cubicBezTo>
                  <a:close/>
                  <a:moveTo>
                    <a:pt x="7758851" y="1743075"/>
                  </a:moveTo>
                  <a:cubicBezTo>
                    <a:pt x="7758851" y="1743075"/>
                    <a:pt x="7757898" y="1742123"/>
                    <a:pt x="7757898" y="1742123"/>
                  </a:cubicBezTo>
                  <a:cubicBezTo>
                    <a:pt x="7757898" y="1742123"/>
                    <a:pt x="7757898" y="1742123"/>
                    <a:pt x="7757898" y="1741170"/>
                  </a:cubicBezTo>
                  <a:cubicBezTo>
                    <a:pt x="7757898" y="1742123"/>
                    <a:pt x="7758851" y="1742123"/>
                    <a:pt x="7758851" y="1743075"/>
                  </a:cubicBezTo>
                  <a:cubicBezTo>
                    <a:pt x="7758851" y="1743075"/>
                    <a:pt x="7758851" y="1743075"/>
                    <a:pt x="7758851" y="1743075"/>
                  </a:cubicBezTo>
                  <a:close/>
                  <a:moveTo>
                    <a:pt x="9201888" y="6113145"/>
                  </a:moveTo>
                  <a:cubicBezTo>
                    <a:pt x="9201888" y="6113145"/>
                    <a:pt x="9200936" y="6113145"/>
                    <a:pt x="9201888" y="6113145"/>
                  </a:cubicBezTo>
                  <a:cubicBezTo>
                    <a:pt x="9201888" y="6112193"/>
                    <a:pt x="9201888" y="6112193"/>
                    <a:pt x="9201888" y="6113145"/>
                  </a:cubicBezTo>
                  <a:cubicBezTo>
                    <a:pt x="9201888" y="6112193"/>
                    <a:pt x="9201888" y="6113145"/>
                    <a:pt x="9201888" y="6113145"/>
                  </a:cubicBezTo>
                  <a:close/>
                  <a:moveTo>
                    <a:pt x="9740050" y="5124450"/>
                  </a:moveTo>
                  <a:cubicBezTo>
                    <a:pt x="9733383" y="5117783"/>
                    <a:pt x="9089494" y="5115878"/>
                    <a:pt x="8798029" y="5114925"/>
                  </a:cubicBezTo>
                  <a:cubicBezTo>
                    <a:pt x="8795171" y="5104448"/>
                    <a:pt x="8874229" y="4975860"/>
                    <a:pt x="8872323" y="4905375"/>
                  </a:cubicBezTo>
                  <a:cubicBezTo>
                    <a:pt x="8877086" y="4879658"/>
                    <a:pt x="8853273" y="4698683"/>
                    <a:pt x="8845654" y="4692015"/>
                  </a:cubicBezTo>
                  <a:cubicBezTo>
                    <a:pt x="8826604" y="4610100"/>
                    <a:pt x="8740879" y="4419600"/>
                    <a:pt x="8737069" y="4410075"/>
                  </a:cubicBezTo>
                  <a:cubicBezTo>
                    <a:pt x="8730400" y="4394835"/>
                    <a:pt x="8723733" y="4378643"/>
                    <a:pt x="8715161" y="4363403"/>
                  </a:cubicBezTo>
                  <a:cubicBezTo>
                    <a:pt x="8666583" y="4273868"/>
                    <a:pt x="8567523" y="4095750"/>
                    <a:pt x="8567523" y="4095750"/>
                  </a:cubicBezTo>
                  <a:cubicBezTo>
                    <a:pt x="8567523" y="4095750"/>
                    <a:pt x="8567523" y="4089083"/>
                    <a:pt x="8567523" y="4085273"/>
                  </a:cubicBezTo>
                  <a:cubicBezTo>
                    <a:pt x="8573238" y="4057650"/>
                    <a:pt x="8585621" y="4071938"/>
                    <a:pt x="8596098" y="4081463"/>
                  </a:cubicBezTo>
                  <a:cubicBezTo>
                    <a:pt x="8678013" y="4153853"/>
                    <a:pt x="9679091" y="5034915"/>
                    <a:pt x="9721000" y="5074920"/>
                  </a:cubicBezTo>
                  <a:cubicBezTo>
                    <a:pt x="9733383" y="5087303"/>
                    <a:pt x="9767673" y="5095875"/>
                    <a:pt x="9740050" y="51244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Plus Sign 31">
            <a:extLst>
              <a:ext uri="{FF2B5EF4-FFF2-40B4-BE49-F238E27FC236}">
                <a16:creationId xmlns:a16="http://schemas.microsoft.com/office/drawing/2014/main" id="{05ADE562-83E4-4F4E-BB49-26001E38B8CA}"/>
              </a:ext>
            </a:extLst>
          </p:cNvPr>
          <p:cNvSpPr/>
          <p:nvPr/>
        </p:nvSpPr>
        <p:spPr>
          <a:xfrm>
            <a:off x="9615333" y="4240313"/>
            <a:ext cx="448003" cy="448003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93F54A-5047-430A-BE4B-751B8A97079F}"/>
              </a:ext>
            </a:extLst>
          </p:cNvPr>
          <p:cNvGrpSpPr/>
          <p:nvPr/>
        </p:nvGrpSpPr>
        <p:grpSpPr>
          <a:xfrm rot="20857237">
            <a:off x="9024574" y="3519587"/>
            <a:ext cx="1109031" cy="1274933"/>
            <a:chOff x="8873991" y="3923317"/>
            <a:chExt cx="1109031" cy="127493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2895FC-3765-4CEC-ACEC-0A04BDAFA5E8}"/>
                </a:ext>
              </a:extLst>
            </p:cNvPr>
            <p:cNvGrpSpPr/>
            <p:nvPr/>
          </p:nvGrpSpPr>
          <p:grpSpPr>
            <a:xfrm>
              <a:off x="8932620" y="3923317"/>
              <a:ext cx="1050402" cy="1274933"/>
              <a:chOff x="8772175" y="4670224"/>
              <a:chExt cx="1050402" cy="1274933"/>
            </a:xfrm>
            <a:solidFill>
              <a:schemeClr val="bg1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0E0907-0F25-49DC-B94F-BDA5FAE3D413}"/>
                  </a:ext>
                </a:extLst>
              </p:cNvPr>
              <p:cNvSpPr/>
              <p:nvPr/>
            </p:nvSpPr>
            <p:spPr>
              <a:xfrm rot="567401">
                <a:off x="8772175" y="4670224"/>
                <a:ext cx="116160" cy="704068"/>
              </a:xfrm>
              <a:custGeom>
                <a:avLst/>
                <a:gdLst>
                  <a:gd name="connsiteX0" fmla="*/ 31309 w 197809"/>
                  <a:gd name="connsiteY0" fmla="*/ 0 h 1198955"/>
                  <a:gd name="connsiteX1" fmla="*/ 8623 w 197809"/>
                  <a:gd name="connsiteY1" fmla="*/ 96358 h 1198955"/>
                  <a:gd name="connsiteX2" fmla="*/ 0 w 197809"/>
                  <a:gd name="connsiteY2" fmla="*/ 226395 h 1198955"/>
                  <a:gd name="connsiteX3" fmla="*/ 143760 w 197809"/>
                  <a:gd name="connsiteY3" fmla="*/ 1179118 h 1198955"/>
                  <a:gd name="connsiteX4" fmla="*/ 197367 w 197809"/>
                  <a:gd name="connsiteY4" fmla="*/ 1176683 h 1198955"/>
                  <a:gd name="connsiteX5" fmla="*/ 116958 w 197809"/>
                  <a:gd name="connsiteY5" fmla="*/ 812404 h 1198955"/>
                  <a:gd name="connsiteX6" fmla="*/ 51170 w 197809"/>
                  <a:gd name="connsiteY6" fmla="*/ 176444 h 1198955"/>
                  <a:gd name="connsiteX7" fmla="*/ 54101 w 197809"/>
                  <a:gd name="connsiteY7" fmla="*/ 106809 h 1198955"/>
                  <a:gd name="connsiteX8" fmla="*/ 61676 w 197809"/>
                  <a:gd name="connsiteY8" fmla="*/ 57582 h 119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809" h="1198955">
                    <a:moveTo>
                      <a:pt x="31309" y="0"/>
                    </a:moveTo>
                    <a:lnTo>
                      <a:pt x="8623" y="96358"/>
                    </a:lnTo>
                    <a:cubicBezTo>
                      <a:pt x="2589" y="138981"/>
                      <a:pt x="0" y="182536"/>
                      <a:pt x="0" y="226395"/>
                    </a:cubicBezTo>
                    <a:cubicBezTo>
                      <a:pt x="0" y="551685"/>
                      <a:pt x="77971" y="864793"/>
                      <a:pt x="143760" y="1179118"/>
                    </a:cubicBezTo>
                    <a:cubicBezTo>
                      <a:pt x="165691" y="1207140"/>
                      <a:pt x="202240" y="1204703"/>
                      <a:pt x="197367" y="1176683"/>
                    </a:cubicBezTo>
                    <a:cubicBezTo>
                      <a:pt x="176656" y="1063378"/>
                      <a:pt x="137668" y="925709"/>
                      <a:pt x="116958" y="812404"/>
                    </a:cubicBezTo>
                    <a:cubicBezTo>
                      <a:pt x="77972" y="602855"/>
                      <a:pt x="52387" y="390868"/>
                      <a:pt x="51170" y="176444"/>
                    </a:cubicBezTo>
                    <a:cubicBezTo>
                      <a:pt x="51170" y="152991"/>
                      <a:pt x="52007" y="129767"/>
                      <a:pt x="54101" y="106809"/>
                    </a:cubicBezTo>
                    <a:lnTo>
                      <a:pt x="61676" y="57582"/>
                    </a:lnTo>
                    <a:close/>
                  </a:path>
                </a:pathLst>
              </a:custGeom>
              <a:grpFill/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416E369-C8CC-4B34-9F95-24F901D1F5A2}"/>
                  </a:ext>
                </a:extLst>
              </p:cNvPr>
              <p:cNvSpPr/>
              <p:nvPr/>
            </p:nvSpPr>
            <p:spPr>
              <a:xfrm rot="2624473">
                <a:off x="9205359" y="5419204"/>
                <a:ext cx="175807" cy="376730"/>
              </a:xfrm>
              <a:custGeom>
                <a:avLst/>
                <a:gdLst>
                  <a:gd name="connsiteX0" fmla="*/ 0 w 144018"/>
                  <a:gd name="connsiteY0" fmla="*/ 4566 h 308610"/>
                  <a:gd name="connsiteX1" fmla="*/ 19888 w 144018"/>
                  <a:gd name="connsiteY1" fmla="*/ 7309 h 308610"/>
                  <a:gd name="connsiteX2" fmla="*/ 28804 w 144018"/>
                  <a:gd name="connsiteY2" fmla="*/ 73146 h 308610"/>
                  <a:gd name="connsiteX3" fmla="*/ 75438 w 144018"/>
                  <a:gd name="connsiteY3" fmla="*/ 239109 h 308610"/>
                  <a:gd name="connsiteX4" fmla="*/ 104242 w 144018"/>
                  <a:gd name="connsiteY4" fmla="*/ 280943 h 308610"/>
                  <a:gd name="connsiteX5" fmla="*/ 143332 w 144018"/>
                  <a:gd name="connsiteY5" fmla="*/ 297402 h 308610"/>
                  <a:gd name="connsiteX6" fmla="*/ 143332 w 144018"/>
                  <a:gd name="connsiteY6" fmla="*/ 314547 h 308610"/>
                  <a:gd name="connsiteX7" fmla="*/ 60350 w 144018"/>
                  <a:gd name="connsiteY7" fmla="*/ 243910 h 308610"/>
                  <a:gd name="connsiteX8" fmla="*/ 4115 w 144018"/>
                  <a:gd name="connsiteY8" fmla="*/ 29940 h 308610"/>
                  <a:gd name="connsiteX9" fmla="*/ 0 w 144018"/>
                  <a:gd name="connsiteY9" fmla="*/ 4566 h 308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018" h="308610">
                    <a:moveTo>
                      <a:pt x="0" y="4566"/>
                    </a:moveTo>
                    <a:cubicBezTo>
                      <a:pt x="9601" y="-3664"/>
                      <a:pt x="13716" y="451"/>
                      <a:pt x="19888" y="7309"/>
                    </a:cubicBezTo>
                    <a:cubicBezTo>
                      <a:pt x="21260" y="32684"/>
                      <a:pt x="24689" y="52572"/>
                      <a:pt x="28804" y="73146"/>
                    </a:cubicBezTo>
                    <a:cubicBezTo>
                      <a:pt x="40462" y="129381"/>
                      <a:pt x="58979" y="202762"/>
                      <a:pt x="75438" y="239109"/>
                    </a:cubicBezTo>
                    <a:cubicBezTo>
                      <a:pt x="80924" y="250082"/>
                      <a:pt x="97384" y="274085"/>
                      <a:pt x="104242" y="280943"/>
                    </a:cubicBezTo>
                    <a:cubicBezTo>
                      <a:pt x="114529" y="289173"/>
                      <a:pt x="128930" y="297402"/>
                      <a:pt x="143332" y="297402"/>
                    </a:cubicBezTo>
                    <a:cubicBezTo>
                      <a:pt x="148133" y="302889"/>
                      <a:pt x="148133" y="309061"/>
                      <a:pt x="143332" y="314547"/>
                    </a:cubicBezTo>
                    <a:cubicBezTo>
                      <a:pt x="102184" y="307004"/>
                      <a:pt x="76810" y="280257"/>
                      <a:pt x="60350" y="243910"/>
                    </a:cubicBezTo>
                    <a:cubicBezTo>
                      <a:pt x="31547" y="174644"/>
                      <a:pt x="14402" y="104007"/>
                      <a:pt x="4115" y="29940"/>
                    </a:cubicBezTo>
                    <a:cubicBezTo>
                      <a:pt x="3429" y="21711"/>
                      <a:pt x="2057" y="12110"/>
                      <a:pt x="0" y="4566"/>
                    </a:cubicBezTo>
                    <a:close/>
                  </a:path>
                </a:pathLst>
              </a:custGeom>
              <a:grpFill/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3AC3BE8-304E-4C32-A75F-D93A0350BD78}"/>
                  </a:ext>
                </a:extLst>
              </p:cNvPr>
              <p:cNvSpPr/>
              <p:nvPr/>
            </p:nvSpPr>
            <p:spPr>
              <a:xfrm rot="2624473">
                <a:off x="9453204" y="5568427"/>
                <a:ext cx="92090" cy="376730"/>
              </a:xfrm>
              <a:custGeom>
                <a:avLst/>
                <a:gdLst>
                  <a:gd name="connsiteX0" fmla="*/ 0 w 75438"/>
                  <a:gd name="connsiteY0" fmla="*/ 9601 h 308610"/>
                  <a:gd name="connsiteX1" fmla="*/ 17145 w 75438"/>
                  <a:gd name="connsiteY1" fmla="*/ 0 h 308610"/>
                  <a:gd name="connsiteX2" fmla="*/ 75438 w 75438"/>
                  <a:gd name="connsiteY2" fmla="*/ 233858 h 308610"/>
                  <a:gd name="connsiteX3" fmla="*/ 75438 w 75438"/>
                  <a:gd name="connsiteY3" fmla="*/ 279121 h 308610"/>
                  <a:gd name="connsiteX4" fmla="*/ 65151 w 75438"/>
                  <a:gd name="connsiteY4" fmla="*/ 311353 h 308610"/>
                  <a:gd name="connsiteX5" fmla="*/ 47320 w 75438"/>
                  <a:gd name="connsiteY5" fmla="*/ 296951 h 308610"/>
                  <a:gd name="connsiteX6" fmla="*/ 61722 w 75438"/>
                  <a:gd name="connsiteY6" fmla="*/ 256489 h 308610"/>
                  <a:gd name="connsiteX7" fmla="*/ 57607 w 75438"/>
                  <a:gd name="connsiteY7" fmla="*/ 225628 h 308610"/>
                  <a:gd name="connsiteX8" fmla="*/ 5487 w 75438"/>
                  <a:gd name="connsiteY8" fmla="*/ 25375 h 308610"/>
                  <a:gd name="connsiteX9" fmla="*/ 0 w 75438"/>
                  <a:gd name="connsiteY9" fmla="*/ 9601 h 308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438" h="308610">
                    <a:moveTo>
                      <a:pt x="0" y="9601"/>
                    </a:moveTo>
                    <a:cubicBezTo>
                      <a:pt x="6172" y="3429"/>
                      <a:pt x="11659" y="6172"/>
                      <a:pt x="17145" y="0"/>
                    </a:cubicBezTo>
                    <a:cubicBezTo>
                      <a:pt x="45263" y="100127"/>
                      <a:pt x="62408" y="153619"/>
                      <a:pt x="75438" y="233858"/>
                    </a:cubicBezTo>
                    <a:cubicBezTo>
                      <a:pt x="78181" y="248945"/>
                      <a:pt x="78181" y="264033"/>
                      <a:pt x="75438" y="279121"/>
                    </a:cubicBezTo>
                    <a:cubicBezTo>
                      <a:pt x="71323" y="292837"/>
                      <a:pt x="69266" y="297637"/>
                      <a:pt x="65151" y="311353"/>
                    </a:cubicBezTo>
                    <a:cubicBezTo>
                      <a:pt x="56236" y="314782"/>
                      <a:pt x="53493" y="304495"/>
                      <a:pt x="47320" y="296951"/>
                    </a:cubicBezTo>
                    <a:cubicBezTo>
                      <a:pt x="58293" y="285979"/>
                      <a:pt x="61036" y="277749"/>
                      <a:pt x="61722" y="256489"/>
                    </a:cubicBezTo>
                    <a:cubicBezTo>
                      <a:pt x="59665" y="243459"/>
                      <a:pt x="60351" y="233172"/>
                      <a:pt x="57607" y="225628"/>
                    </a:cubicBezTo>
                    <a:cubicBezTo>
                      <a:pt x="44577" y="157734"/>
                      <a:pt x="28804" y="100127"/>
                      <a:pt x="5487" y="25375"/>
                    </a:cubicBezTo>
                    <a:cubicBezTo>
                      <a:pt x="4801" y="21946"/>
                      <a:pt x="2058" y="13030"/>
                      <a:pt x="0" y="9601"/>
                    </a:cubicBezTo>
                    <a:close/>
                  </a:path>
                </a:pathLst>
              </a:custGeom>
              <a:grpFill/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676DCC6-A67A-4878-9059-57495BE308CD}"/>
                  </a:ext>
                </a:extLst>
              </p:cNvPr>
              <p:cNvSpPr/>
              <p:nvPr/>
            </p:nvSpPr>
            <p:spPr>
              <a:xfrm rot="2624473">
                <a:off x="9373440" y="5030162"/>
                <a:ext cx="449137" cy="527241"/>
              </a:xfrm>
              <a:custGeom>
                <a:avLst/>
                <a:gdLst>
                  <a:gd name="connsiteX0" fmla="*/ 196 w 349758"/>
                  <a:gd name="connsiteY0" fmla="*/ 0 h 445770"/>
                  <a:gd name="connsiteX1" fmla="*/ 119525 w 349758"/>
                  <a:gd name="connsiteY1" fmla="*/ 109042 h 445770"/>
                  <a:gd name="connsiteX2" fmla="*/ 153815 w 349758"/>
                  <a:gd name="connsiteY2" fmla="*/ 161163 h 445770"/>
                  <a:gd name="connsiteX3" fmla="*/ 181247 w 349758"/>
                  <a:gd name="connsiteY3" fmla="*/ 189967 h 445770"/>
                  <a:gd name="connsiteX4" fmla="*/ 226510 w 349758"/>
                  <a:gd name="connsiteY4" fmla="*/ 200254 h 445770"/>
                  <a:gd name="connsiteX5" fmla="*/ 293033 w 349758"/>
                  <a:gd name="connsiteY5" fmla="*/ 270891 h 445770"/>
                  <a:gd name="connsiteX6" fmla="*/ 351326 w 349758"/>
                  <a:gd name="connsiteY6" fmla="*/ 407365 h 445770"/>
                  <a:gd name="connsiteX7" fmla="*/ 333495 w 349758"/>
                  <a:gd name="connsiteY7" fmla="*/ 425196 h 445770"/>
                  <a:gd name="connsiteX8" fmla="*/ 274516 w 349758"/>
                  <a:gd name="connsiteY8" fmla="*/ 291465 h 445770"/>
                  <a:gd name="connsiteX9" fmla="*/ 197707 w 349758"/>
                  <a:gd name="connsiteY9" fmla="*/ 216027 h 445770"/>
                  <a:gd name="connsiteX10" fmla="*/ 146957 w 349758"/>
                  <a:gd name="connsiteY10" fmla="*/ 228371 h 445770"/>
                  <a:gd name="connsiteX11" fmla="*/ 101009 w 349758"/>
                  <a:gd name="connsiteY11" fmla="*/ 369646 h 445770"/>
                  <a:gd name="connsiteX12" fmla="*/ 114725 w 349758"/>
                  <a:gd name="connsiteY12" fmla="*/ 447142 h 445770"/>
                  <a:gd name="connsiteX13" fmla="*/ 92779 w 349758"/>
                  <a:gd name="connsiteY13" fmla="*/ 445770 h 445770"/>
                  <a:gd name="connsiteX14" fmla="*/ 71519 w 349758"/>
                  <a:gd name="connsiteY14" fmla="*/ 350444 h 445770"/>
                  <a:gd name="connsiteX15" fmla="*/ 132556 w 349758"/>
                  <a:gd name="connsiteY15" fmla="*/ 205054 h 445770"/>
                  <a:gd name="connsiteX16" fmla="*/ 128441 w 349758"/>
                  <a:gd name="connsiteY16" fmla="*/ 176251 h 445770"/>
                  <a:gd name="connsiteX17" fmla="*/ 107181 w 349758"/>
                  <a:gd name="connsiteY17" fmla="*/ 137846 h 445770"/>
                  <a:gd name="connsiteX18" fmla="*/ 35858 w 349758"/>
                  <a:gd name="connsiteY18" fmla="*/ 63779 h 445770"/>
                  <a:gd name="connsiteX19" fmla="*/ 7740 w 349758"/>
                  <a:gd name="connsiteY19" fmla="*/ 38405 h 445770"/>
                  <a:gd name="connsiteX20" fmla="*/ 196 w 349758"/>
                  <a:gd name="connsiteY20" fmla="*/ 0 h 445770"/>
                  <a:gd name="connsiteX0" fmla="*/ 9624 w 360810"/>
                  <a:gd name="connsiteY0" fmla="*/ 4565 h 454288"/>
                  <a:gd name="connsiteX1" fmla="*/ 128953 w 360810"/>
                  <a:gd name="connsiteY1" fmla="*/ 113607 h 454288"/>
                  <a:gd name="connsiteX2" fmla="*/ 163243 w 360810"/>
                  <a:gd name="connsiteY2" fmla="*/ 165728 h 454288"/>
                  <a:gd name="connsiteX3" fmla="*/ 190675 w 360810"/>
                  <a:gd name="connsiteY3" fmla="*/ 194532 h 454288"/>
                  <a:gd name="connsiteX4" fmla="*/ 235938 w 360810"/>
                  <a:gd name="connsiteY4" fmla="*/ 204819 h 454288"/>
                  <a:gd name="connsiteX5" fmla="*/ 302461 w 360810"/>
                  <a:gd name="connsiteY5" fmla="*/ 275456 h 454288"/>
                  <a:gd name="connsiteX6" fmla="*/ 360754 w 360810"/>
                  <a:gd name="connsiteY6" fmla="*/ 411930 h 454288"/>
                  <a:gd name="connsiteX7" fmla="*/ 342923 w 360810"/>
                  <a:gd name="connsiteY7" fmla="*/ 429761 h 454288"/>
                  <a:gd name="connsiteX8" fmla="*/ 283944 w 360810"/>
                  <a:gd name="connsiteY8" fmla="*/ 296030 h 454288"/>
                  <a:gd name="connsiteX9" fmla="*/ 207135 w 360810"/>
                  <a:gd name="connsiteY9" fmla="*/ 220592 h 454288"/>
                  <a:gd name="connsiteX10" fmla="*/ 156385 w 360810"/>
                  <a:gd name="connsiteY10" fmla="*/ 232936 h 454288"/>
                  <a:gd name="connsiteX11" fmla="*/ 110437 w 360810"/>
                  <a:gd name="connsiteY11" fmla="*/ 374211 h 454288"/>
                  <a:gd name="connsiteX12" fmla="*/ 124153 w 360810"/>
                  <a:gd name="connsiteY12" fmla="*/ 451707 h 454288"/>
                  <a:gd name="connsiteX13" fmla="*/ 102207 w 360810"/>
                  <a:gd name="connsiteY13" fmla="*/ 450335 h 454288"/>
                  <a:gd name="connsiteX14" fmla="*/ 80947 w 360810"/>
                  <a:gd name="connsiteY14" fmla="*/ 355009 h 454288"/>
                  <a:gd name="connsiteX15" fmla="*/ 141984 w 360810"/>
                  <a:gd name="connsiteY15" fmla="*/ 209619 h 454288"/>
                  <a:gd name="connsiteX16" fmla="*/ 137869 w 360810"/>
                  <a:gd name="connsiteY16" fmla="*/ 180816 h 454288"/>
                  <a:gd name="connsiteX17" fmla="*/ 116609 w 360810"/>
                  <a:gd name="connsiteY17" fmla="*/ 142411 h 454288"/>
                  <a:gd name="connsiteX18" fmla="*/ 45286 w 360810"/>
                  <a:gd name="connsiteY18" fmla="*/ 68344 h 454288"/>
                  <a:gd name="connsiteX19" fmla="*/ 17168 w 360810"/>
                  <a:gd name="connsiteY19" fmla="*/ 42970 h 454288"/>
                  <a:gd name="connsiteX20" fmla="*/ 8233 w 360810"/>
                  <a:gd name="connsiteY20" fmla="*/ 22698 h 454288"/>
                  <a:gd name="connsiteX21" fmla="*/ 9624 w 360810"/>
                  <a:gd name="connsiteY21" fmla="*/ 4565 h 454288"/>
                  <a:gd name="connsiteX0" fmla="*/ 17456 w 368642"/>
                  <a:gd name="connsiteY0" fmla="*/ 3522 h 453245"/>
                  <a:gd name="connsiteX1" fmla="*/ 136785 w 368642"/>
                  <a:gd name="connsiteY1" fmla="*/ 112564 h 453245"/>
                  <a:gd name="connsiteX2" fmla="*/ 171075 w 368642"/>
                  <a:gd name="connsiteY2" fmla="*/ 164685 h 453245"/>
                  <a:gd name="connsiteX3" fmla="*/ 198507 w 368642"/>
                  <a:gd name="connsiteY3" fmla="*/ 193489 h 453245"/>
                  <a:gd name="connsiteX4" fmla="*/ 243770 w 368642"/>
                  <a:gd name="connsiteY4" fmla="*/ 203776 h 453245"/>
                  <a:gd name="connsiteX5" fmla="*/ 310293 w 368642"/>
                  <a:gd name="connsiteY5" fmla="*/ 274413 h 453245"/>
                  <a:gd name="connsiteX6" fmla="*/ 368586 w 368642"/>
                  <a:gd name="connsiteY6" fmla="*/ 410887 h 453245"/>
                  <a:gd name="connsiteX7" fmla="*/ 350755 w 368642"/>
                  <a:gd name="connsiteY7" fmla="*/ 428718 h 453245"/>
                  <a:gd name="connsiteX8" fmla="*/ 291776 w 368642"/>
                  <a:gd name="connsiteY8" fmla="*/ 294987 h 453245"/>
                  <a:gd name="connsiteX9" fmla="*/ 214967 w 368642"/>
                  <a:gd name="connsiteY9" fmla="*/ 219549 h 453245"/>
                  <a:gd name="connsiteX10" fmla="*/ 164217 w 368642"/>
                  <a:gd name="connsiteY10" fmla="*/ 231893 h 453245"/>
                  <a:gd name="connsiteX11" fmla="*/ 118269 w 368642"/>
                  <a:gd name="connsiteY11" fmla="*/ 373168 h 453245"/>
                  <a:gd name="connsiteX12" fmla="*/ 131985 w 368642"/>
                  <a:gd name="connsiteY12" fmla="*/ 450664 h 453245"/>
                  <a:gd name="connsiteX13" fmla="*/ 110039 w 368642"/>
                  <a:gd name="connsiteY13" fmla="*/ 449292 h 453245"/>
                  <a:gd name="connsiteX14" fmla="*/ 88779 w 368642"/>
                  <a:gd name="connsiteY14" fmla="*/ 353966 h 453245"/>
                  <a:gd name="connsiteX15" fmla="*/ 149816 w 368642"/>
                  <a:gd name="connsiteY15" fmla="*/ 208576 h 453245"/>
                  <a:gd name="connsiteX16" fmla="*/ 145701 w 368642"/>
                  <a:gd name="connsiteY16" fmla="*/ 179773 h 453245"/>
                  <a:gd name="connsiteX17" fmla="*/ 124441 w 368642"/>
                  <a:gd name="connsiteY17" fmla="*/ 141368 h 453245"/>
                  <a:gd name="connsiteX18" fmla="*/ 53118 w 368642"/>
                  <a:gd name="connsiteY18" fmla="*/ 67301 h 453245"/>
                  <a:gd name="connsiteX19" fmla="*/ 25000 w 368642"/>
                  <a:gd name="connsiteY19" fmla="*/ 41927 h 453245"/>
                  <a:gd name="connsiteX20" fmla="*/ 761 w 368642"/>
                  <a:gd name="connsiteY20" fmla="*/ 33027 h 453245"/>
                  <a:gd name="connsiteX21" fmla="*/ 17456 w 368642"/>
                  <a:gd name="connsiteY21" fmla="*/ 3522 h 453245"/>
                  <a:gd name="connsiteX0" fmla="*/ 35749 w 367948"/>
                  <a:gd name="connsiteY0" fmla="*/ 4556 h 442990"/>
                  <a:gd name="connsiteX1" fmla="*/ 136091 w 367948"/>
                  <a:gd name="connsiteY1" fmla="*/ 102309 h 442990"/>
                  <a:gd name="connsiteX2" fmla="*/ 170381 w 367948"/>
                  <a:gd name="connsiteY2" fmla="*/ 154430 h 442990"/>
                  <a:gd name="connsiteX3" fmla="*/ 197813 w 367948"/>
                  <a:gd name="connsiteY3" fmla="*/ 183234 h 442990"/>
                  <a:gd name="connsiteX4" fmla="*/ 243076 w 367948"/>
                  <a:gd name="connsiteY4" fmla="*/ 193521 h 442990"/>
                  <a:gd name="connsiteX5" fmla="*/ 309599 w 367948"/>
                  <a:gd name="connsiteY5" fmla="*/ 264158 h 442990"/>
                  <a:gd name="connsiteX6" fmla="*/ 367892 w 367948"/>
                  <a:gd name="connsiteY6" fmla="*/ 400632 h 442990"/>
                  <a:gd name="connsiteX7" fmla="*/ 350061 w 367948"/>
                  <a:gd name="connsiteY7" fmla="*/ 418463 h 442990"/>
                  <a:gd name="connsiteX8" fmla="*/ 291082 w 367948"/>
                  <a:gd name="connsiteY8" fmla="*/ 284732 h 442990"/>
                  <a:gd name="connsiteX9" fmla="*/ 214273 w 367948"/>
                  <a:gd name="connsiteY9" fmla="*/ 209294 h 442990"/>
                  <a:gd name="connsiteX10" fmla="*/ 163523 w 367948"/>
                  <a:gd name="connsiteY10" fmla="*/ 221638 h 442990"/>
                  <a:gd name="connsiteX11" fmla="*/ 117575 w 367948"/>
                  <a:gd name="connsiteY11" fmla="*/ 362913 h 442990"/>
                  <a:gd name="connsiteX12" fmla="*/ 131291 w 367948"/>
                  <a:gd name="connsiteY12" fmla="*/ 440409 h 442990"/>
                  <a:gd name="connsiteX13" fmla="*/ 109345 w 367948"/>
                  <a:gd name="connsiteY13" fmla="*/ 439037 h 442990"/>
                  <a:gd name="connsiteX14" fmla="*/ 88085 w 367948"/>
                  <a:gd name="connsiteY14" fmla="*/ 343711 h 442990"/>
                  <a:gd name="connsiteX15" fmla="*/ 149122 w 367948"/>
                  <a:gd name="connsiteY15" fmla="*/ 198321 h 442990"/>
                  <a:gd name="connsiteX16" fmla="*/ 145007 w 367948"/>
                  <a:gd name="connsiteY16" fmla="*/ 169518 h 442990"/>
                  <a:gd name="connsiteX17" fmla="*/ 123747 w 367948"/>
                  <a:gd name="connsiteY17" fmla="*/ 131113 h 442990"/>
                  <a:gd name="connsiteX18" fmla="*/ 52424 w 367948"/>
                  <a:gd name="connsiteY18" fmla="*/ 57046 h 442990"/>
                  <a:gd name="connsiteX19" fmla="*/ 24306 w 367948"/>
                  <a:gd name="connsiteY19" fmla="*/ 31672 h 442990"/>
                  <a:gd name="connsiteX20" fmla="*/ 67 w 367948"/>
                  <a:gd name="connsiteY20" fmla="*/ 22772 h 442990"/>
                  <a:gd name="connsiteX21" fmla="*/ 35749 w 367948"/>
                  <a:gd name="connsiteY21" fmla="*/ 4556 h 442990"/>
                  <a:gd name="connsiteX0" fmla="*/ 35721 w 367920"/>
                  <a:gd name="connsiteY0" fmla="*/ 867 h 439301"/>
                  <a:gd name="connsiteX1" fmla="*/ 136063 w 367920"/>
                  <a:gd name="connsiteY1" fmla="*/ 98620 h 439301"/>
                  <a:gd name="connsiteX2" fmla="*/ 170353 w 367920"/>
                  <a:gd name="connsiteY2" fmla="*/ 150741 h 439301"/>
                  <a:gd name="connsiteX3" fmla="*/ 197785 w 367920"/>
                  <a:gd name="connsiteY3" fmla="*/ 179545 h 439301"/>
                  <a:gd name="connsiteX4" fmla="*/ 243048 w 367920"/>
                  <a:gd name="connsiteY4" fmla="*/ 189832 h 439301"/>
                  <a:gd name="connsiteX5" fmla="*/ 309571 w 367920"/>
                  <a:gd name="connsiteY5" fmla="*/ 260469 h 439301"/>
                  <a:gd name="connsiteX6" fmla="*/ 367864 w 367920"/>
                  <a:gd name="connsiteY6" fmla="*/ 396943 h 439301"/>
                  <a:gd name="connsiteX7" fmla="*/ 350033 w 367920"/>
                  <a:gd name="connsiteY7" fmla="*/ 414774 h 439301"/>
                  <a:gd name="connsiteX8" fmla="*/ 291054 w 367920"/>
                  <a:gd name="connsiteY8" fmla="*/ 281043 h 439301"/>
                  <a:gd name="connsiteX9" fmla="*/ 214245 w 367920"/>
                  <a:gd name="connsiteY9" fmla="*/ 205605 h 439301"/>
                  <a:gd name="connsiteX10" fmla="*/ 163495 w 367920"/>
                  <a:gd name="connsiteY10" fmla="*/ 217949 h 439301"/>
                  <a:gd name="connsiteX11" fmla="*/ 117547 w 367920"/>
                  <a:gd name="connsiteY11" fmla="*/ 359224 h 439301"/>
                  <a:gd name="connsiteX12" fmla="*/ 131263 w 367920"/>
                  <a:gd name="connsiteY12" fmla="*/ 436720 h 439301"/>
                  <a:gd name="connsiteX13" fmla="*/ 109317 w 367920"/>
                  <a:gd name="connsiteY13" fmla="*/ 435348 h 439301"/>
                  <a:gd name="connsiteX14" fmla="*/ 88057 w 367920"/>
                  <a:gd name="connsiteY14" fmla="*/ 340022 h 439301"/>
                  <a:gd name="connsiteX15" fmla="*/ 149094 w 367920"/>
                  <a:gd name="connsiteY15" fmla="*/ 194632 h 439301"/>
                  <a:gd name="connsiteX16" fmla="*/ 144979 w 367920"/>
                  <a:gd name="connsiteY16" fmla="*/ 165829 h 439301"/>
                  <a:gd name="connsiteX17" fmla="*/ 123719 w 367920"/>
                  <a:gd name="connsiteY17" fmla="*/ 127424 h 439301"/>
                  <a:gd name="connsiteX18" fmla="*/ 52396 w 367920"/>
                  <a:gd name="connsiteY18" fmla="*/ 53357 h 439301"/>
                  <a:gd name="connsiteX19" fmla="*/ 24278 w 367920"/>
                  <a:gd name="connsiteY19" fmla="*/ 27983 h 439301"/>
                  <a:gd name="connsiteX20" fmla="*/ 39 w 367920"/>
                  <a:gd name="connsiteY20" fmla="*/ 19083 h 439301"/>
                  <a:gd name="connsiteX21" fmla="*/ 35721 w 367920"/>
                  <a:gd name="connsiteY21" fmla="*/ 867 h 439301"/>
                  <a:gd name="connsiteX0" fmla="*/ 48827 w 367908"/>
                  <a:gd name="connsiteY0" fmla="*/ 1999 h 428436"/>
                  <a:gd name="connsiteX1" fmla="*/ 136051 w 367908"/>
                  <a:gd name="connsiteY1" fmla="*/ 87755 h 428436"/>
                  <a:gd name="connsiteX2" fmla="*/ 170341 w 367908"/>
                  <a:gd name="connsiteY2" fmla="*/ 139876 h 428436"/>
                  <a:gd name="connsiteX3" fmla="*/ 197773 w 367908"/>
                  <a:gd name="connsiteY3" fmla="*/ 168680 h 428436"/>
                  <a:gd name="connsiteX4" fmla="*/ 243036 w 367908"/>
                  <a:gd name="connsiteY4" fmla="*/ 178967 h 428436"/>
                  <a:gd name="connsiteX5" fmla="*/ 309559 w 367908"/>
                  <a:gd name="connsiteY5" fmla="*/ 249604 h 428436"/>
                  <a:gd name="connsiteX6" fmla="*/ 367852 w 367908"/>
                  <a:gd name="connsiteY6" fmla="*/ 386078 h 428436"/>
                  <a:gd name="connsiteX7" fmla="*/ 350021 w 367908"/>
                  <a:gd name="connsiteY7" fmla="*/ 403909 h 428436"/>
                  <a:gd name="connsiteX8" fmla="*/ 291042 w 367908"/>
                  <a:gd name="connsiteY8" fmla="*/ 270178 h 428436"/>
                  <a:gd name="connsiteX9" fmla="*/ 214233 w 367908"/>
                  <a:gd name="connsiteY9" fmla="*/ 194740 h 428436"/>
                  <a:gd name="connsiteX10" fmla="*/ 163483 w 367908"/>
                  <a:gd name="connsiteY10" fmla="*/ 207084 h 428436"/>
                  <a:gd name="connsiteX11" fmla="*/ 117535 w 367908"/>
                  <a:gd name="connsiteY11" fmla="*/ 348359 h 428436"/>
                  <a:gd name="connsiteX12" fmla="*/ 131251 w 367908"/>
                  <a:gd name="connsiteY12" fmla="*/ 425855 h 428436"/>
                  <a:gd name="connsiteX13" fmla="*/ 109305 w 367908"/>
                  <a:gd name="connsiteY13" fmla="*/ 424483 h 428436"/>
                  <a:gd name="connsiteX14" fmla="*/ 88045 w 367908"/>
                  <a:gd name="connsiteY14" fmla="*/ 329157 h 428436"/>
                  <a:gd name="connsiteX15" fmla="*/ 149082 w 367908"/>
                  <a:gd name="connsiteY15" fmla="*/ 183767 h 428436"/>
                  <a:gd name="connsiteX16" fmla="*/ 144967 w 367908"/>
                  <a:gd name="connsiteY16" fmla="*/ 154964 h 428436"/>
                  <a:gd name="connsiteX17" fmla="*/ 123707 w 367908"/>
                  <a:gd name="connsiteY17" fmla="*/ 116559 h 428436"/>
                  <a:gd name="connsiteX18" fmla="*/ 52384 w 367908"/>
                  <a:gd name="connsiteY18" fmla="*/ 42492 h 428436"/>
                  <a:gd name="connsiteX19" fmla="*/ 24266 w 367908"/>
                  <a:gd name="connsiteY19" fmla="*/ 17118 h 428436"/>
                  <a:gd name="connsiteX20" fmla="*/ 27 w 367908"/>
                  <a:gd name="connsiteY20" fmla="*/ 8218 h 428436"/>
                  <a:gd name="connsiteX21" fmla="*/ 48827 w 367908"/>
                  <a:gd name="connsiteY21" fmla="*/ 1999 h 428436"/>
                  <a:gd name="connsiteX0" fmla="*/ 48827 w 367908"/>
                  <a:gd name="connsiteY0" fmla="*/ 1999 h 428436"/>
                  <a:gd name="connsiteX1" fmla="*/ 136051 w 367908"/>
                  <a:gd name="connsiteY1" fmla="*/ 87755 h 428436"/>
                  <a:gd name="connsiteX2" fmla="*/ 170341 w 367908"/>
                  <a:gd name="connsiteY2" fmla="*/ 139876 h 428436"/>
                  <a:gd name="connsiteX3" fmla="*/ 197773 w 367908"/>
                  <a:gd name="connsiteY3" fmla="*/ 168680 h 428436"/>
                  <a:gd name="connsiteX4" fmla="*/ 243036 w 367908"/>
                  <a:gd name="connsiteY4" fmla="*/ 178967 h 428436"/>
                  <a:gd name="connsiteX5" fmla="*/ 309559 w 367908"/>
                  <a:gd name="connsiteY5" fmla="*/ 249604 h 428436"/>
                  <a:gd name="connsiteX6" fmla="*/ 367852 w 367908"/>
                  <a:gd name="connsiteY6" fmla="*/ 386078 h 428436"/>
                  <a:gd name="connsiteX7" fmla="*/ 350021 w 367908"/>
                  <a:gd name="connsiteY7" fmla="*/ 403909 h 428436"/>
                  <a:gd name="connsiteX8" fmla="*/ 291042 w 367908"/>
                  <a:gd name="connsiteY8" fmla="*/ 270178 h 428436"/>
                  <a:gd name="connsiteX9" fmla="*/ 214233 w 367908"/>
                  <a:gd name="connsiteY9" fmla="*/ 194740 h 428436"/>
                  <a:gd name="connsiteX10" fmla="*/ 163483 w 367908"/>
                  <a:gd name="connsiteY10" fmla="*/ 207084 h 428436"/>
                  <a:gd name="connsiteX11" fmla="*/ 117535 w 367908"/>
                  <a:gd name="connsiteY11" fmla="*/ 348359 h 428436"/>
                  <a:gd name="connsiteX12" fmla="*/ 131251 w 367908"/>
                  <a:gd name="connsiteY12" fmla="*/ 425855 h 428436"/>
                  <a:gd name="connsiteX13" fmla="*/ 109305 w 367908"/>
                  <a:gd name="connsiteY13" fmla="*/ 424483 h 428436"/>
                  <a:gd name="connsiteX14" fmla="*/ 88045 w 367908"/>
                  <a:gd name="connsiteY14" fmla="*/ 329157 h 428436"/>
                  <a:gd name="connsiteX15" fmla="*/ 149082 w 367908"/>
                  <a:gd name="connsiteY15" fmla="*/ 183767 h 428436"/>
                  <a:gd name="connsiteX16" fmla="*/ 144967 w 367908"/>
                  <a:gd name="connsiteY16" fmla="*/ 154964 h 428436"/>
                  <a:gd name="connsiteX17" fmla="*/ 123707 w 367908"/>
                  <a:gd name="connsiteY17" fmla="*/ 116559 h 428436"/>
                  <a:gd name="connsiteX18" fmla="*/ 52384 w 367908"/>
                  <a:gd name="connsiteY18" fmla="*/ 42492 h 428436"/>
                  <a:gd name="connsiteX19" fmla="*/ 24266 w 367908"/>
                  <a:gd name="connsiteY19" fmla="*/ 17118 h 428436"/>
                  <a:gd name="connsiteX20" fmla="*/ 27 w 367908"/>
                  <a:gd name="connsiteY20" fmla="*/ 8218 h 428436"/>
                  <a:gd name="connsiteX21" fmla="*/ 48827 w 367908"/>
                  <a:gd name="connsiteY21" fmla="*/ 1999 h 428436"/>
                  <a:gd name="connsiteX0" fmla="*/ 48843 w 367924"/>
                  <a:gd name="connsiteY0" fmla="*/ 5470 h 431907"/>
                  <a:gd name="connsiteX1" fmla="*/ 136067 w 367924"/>
                  <a:gd name="connsiteY1" fmla="*/ 91226 h 431907"/>
                  <a:gd name="connsiteX2" fmla="*/ 170357 w 367924"/>
                  <a:gd name="connsiteY2" fmla="*/ 143347 h 431907"/>
                  <a:gd name="connsiteX3" fmla="*/ 197789 w 367924"/>
                  <a:gd name="connsiteY3" fmla="*/ 172151 h 431907"/>
                  <a:gd name="connsiteX4" fmla="*/ 243052 w 367924"/>
                  <a:gd name="connsiteY4" fmla="*/ 182438 h 431907"/>
                  <a:gd name="connsiteX5" fmla="*/ 309575 w 367924"/>
                  <a:gd name="connsiteY5" fmla="*/ 253075 h 431907"/>
                  <a:gd name="connsiteX6" fmla="*/ 367868 w 367924"/>
                  <a:gd name="connsiteY6" fmla="*/ 389549 h 431907"/>
                  <a:gd name="connsiteX7" fmla="*/ 350037 w 367924"/>
                  <a:gd name="connsiteY7" fmla="*/ 407380 h 431907"/>
                  <a:gd name="connsiteX8" fmla="*/ 291058 w 367924"/>
                  <a:gd name="connsiteY8" fmla="*/ 273649 h 431907"/>
                  <a:gd name="connsiteX9" fmla="*/ 214249 w 367924"/>
                  <a:gd name="connsiteY9" fmla="*/ 198211 h 431907"/>
                  <a:gd name="connsiteX10" fmla="*/ 163499 w 367924"/>
                  <a:gd name="connsiteY10" fmla="*/ 210555 h 431907"/>
                  <a:gd name="connsiteX11" fmla="*/ 117551 w 367924"/>
                  <a:gd name="connsiteY11" fmla="*/ 351830 h 431907"/>
                  <a:gd name="connsiteX12" fmla="*/ 131267 w 367924"/>
                  <a:gd name="connsiteY12" fmla="*/ 429326 h 431907"/>
                  <a:gd name="connsiteX13" fmla="*/ 109321 w 367924"/>
                  <a:gd name="connsiteY13" fmla="*/ 427954 h 431907"/>
                  <a:gd name="connsiteX14" fmla="*/ 88061 w 367924"/>
                  <a:gd name="connsiteY14" fmla="*/ 332628 h 431907"/>
                  <a:gd name="connsiteX15" fmla="*/ 149098 w 367924"/>
                  <a:gd name="connsiteY15" fmla="*/ 187238 h 431907"/>
                  <a:gd name="connsiteX16" fmla="*/ 144983 w 367924"/>
                  <a:gd name="connsiteY16" fmla="*/ 158435 h 431907"/>
                  <a:gd name="connsiteX17" fmla="*/ 123723 w 367924"/>
                  <a:gd name="connsiteY17" fmla="*/ 120030 h 431907"/>
                  <a:gd name="connsiteX18" fmla="*/ 52400 w 367924"/>
                  <a:gd name="connsiteY18" fmla="*/ 45963 h 431907"/>
                  <a:gd name="connsiteX19" fmla="*/ 24282 w 367924"/>
                  <a:gd name="connsiteY19" fmla="*/ 20589 h 431907"/>
                  <a:gd name="connsiteX20" fmla="*/ 43 w 367924"/>
                  <a:gd name="connsiteY20" fmla="*/ 11689 h 431907"/>
                  <a:gd name="connsiteX21" fmla="*/ 48843 w 367924"/>
                  <a:gd name="connsiteY21" fmla="*/ 5470 h 43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67924" h="431907">
                    <a:moveTo>
                      <a:pt x="48843" y="5470"/>
                    </a:moveTo>
                    <a:cubicBezTo>
                      <a:pt x="79018" y="28101"/>
                      <a:pt x="115815" y="68247"/>
                      <a:pt x="136067" y="91226"/>
                    </a:cubicBezTo>
                    <a:cubicBezTo>
                      <a:pt x="156319" y="114206"/>
                      <a:pt x="159385" y="124830"/>
                      <a:pt x="170357" y="143347"/>
                    </a:cubicBezTo>
                    <a:cubicBezTo>
                      <a:pt x="179273" y="157749"/>
                      <a:pt x="179959" y="173522"/>
                      <a:pt x="197789" y="172151"/>
                    </a:cubicBezTo>
                    <a:cubicBezTo>
                      <a:pt x="214249" y="173522"/>
                      <a:pt x="232765" y="178323"/>
                      <a:pt x="243052" y="182438"/>
                    </a:cubicBezTo>
                    <a:cubicBezTo>
                      <a:pt x="273227" y="194782"/>
                      <a:pt x="296545" y="229072"/>
                      <a:pt x="309575" y="253075"/>
                    </a:cubicBezTo>
                    <a:cubicBezTo>
                      <a:pt x="333578" y="297652"/>
                      <a:pt x="352095" y="341543"/>
                      <a:pt x="367868" y="389549"/>
                    </a:cubicBezTo>
                    <a:cubicBezTo>
                      <a:pt x="368554" y="402579"/>
                      <a:pt x="363067" y="408752"/>
                      <a:pt x="350037" y="407380"/>
                    </a:cubicBezTo>
                    <a:cubicBezTo>
                      <a:pt x="326720" y="362117"/>
                      <a:pt x="320548" y="325770"/>
                      <a:pt x="291058" y="273649"/>
                    </a:cubicBezTo>
                    <a:cubicBezTo>
                      <a:pt x="274599" y="247589"/>
                      <a:pt x="264998" y="208498"/>
                      <a:pt x="214249" y="198211"/>
                    </a:cubicBezTo>
                    <a:cubicBezTo>
                      <a:pt x="201904" y="195468"/>
                      <a:pt x="173101" y="203012"/>
                      <a:pt x="163499" y="210555"/>
                    </a:cubicBezTo>
                    <a:cubicBezTo>
                      <a:pt x="120980" y="241416"/>
                      <a:pt x="105206" y="299709"/>
                      <a:pt x="117551" y="351830"/>
                    </a:cubicBezTo>
                    <a:cubicBezTo>
                      <a:pt x="123037" y="377205"/>
                      <a:pt x="128524" y="401208"/>
                      <a:pt x="131267" y="429326"/>
                    </a:cubicBezTo>
                    <a:cubicBezTo>
                      <a:pt x="129209" y="434126"/>
                      <a:pt x="116179" y="431383"/>
                      <a:pt x="109321" y="427954"/>
                    </a:cubicBezTo>
                    <a:cubicBezTo>
                      <a:pt x="101777" y="397779"/>
                      <a:pt x="90805" y="364175"/>
                      <a:pt x="88061" y="332628"/>
                    </a:cubicBezTo>
                    <a:cubicBezTo>
                      <a:pt x="83261" y="273649"/>
                      <a:pt x="105206" y="225643"/>
                      <a:pt x="149098" y="187238"/>
                    </a:cubicBezTo>
                    <a:cubicBezTo>
                      <a:pt x="158699" y="179009"/>
                      <a:pt x="151155" y="168036"/>
                      <a:pt x="144983" y="158435"/>
                    </a:cubicBezTo>
                    <a:cubicBezTo>
                      <a:pt x="144983" y="158435"/>
                      <a:pt x="134010" y="137175"/>
                      <a:pt x="123723" y="120030"/>
                    </a:cubicBezTo>
                    <a:cubicBezTo>
                      <a:pt x="111379" y="98084"/>
                      <a:pt x="84632" y="72710"/>
                      <a:pt x="52400" y="45963"/>
                    </a:cubicBezTo>
                    <a:cubicBezTo>
                      <a:pt x="44170" y="37734"/>
                      <a:pt x="32512" y="28133"/>
                      <a:pt x="24282" y="20589"/>
                    </a:cubicBezTo>
                    <a:cubicBezTo>
                      <a:pt x="18107" y="12981"/>
                      <a:pt x="1300" y="18090"/>
                      <a:pt x="43" y="11689"/>
                    </a:cubicBezTo>
                    <a:cubicBezTo>
                      <a:pt x="-1214" y="5288"/>
                      <a:pt x="25183" y="-7222"/>
                      <a:pt x="48843" y="5470"/>
                    </a:cubicBezTo>
                    <a:close/>
                  </a:path>
                </a:pathLst>
              </a:custGeom>
              <a:grpFill/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8997D5-2689-486D-92C5-E6B910414BDE}"/>
                </a:ext>
              </a:extLst>
            </p:cNvPr>
            <p:cNvGrpSpPr/>
            <p:nvPr/>
          </p:nvGrpSpPr>
          <p:grpSpPr>
            <a:xfrm>
              <a:off x="8873991" y="4601281"/>
              <a:ext cx="193168" cy="193168"/>
              <a:chOff x="8682887" y="5354471"/>
              <a:chExt cx="193168" cy="193168"/>
            </a:xfrm>
            <a:solidFill>
              <a:schemeClr val="bg1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05049BF-2809-4FE4-8285-6009C411DCEF}"/>
                  </a:ext>
                </a:extLst>
              </p:cNvPr>
              <p:cNvSpPr/>
              <p:nvPr/>
            </p:nvSpPr>
            <p:spPr>
              <a:xfrm rot="567401">
                <a:off x="8682887" y="5354471"/>
                <a:ext cx="193168" cy="193168"/>
              </a:xfrm>
              <a:custGeom>
                <a:avLst/>
                <a:gdLst>
                  <a:gd name="connsiteX0" fmla="*/ 64571 w 185166"/>
                  <a:gd name="connsiteY0" fmla="*/ 1778 h 185166"/>
                  <a:gd name="connsiteX1" fmla="*/ 135208 w 185166"/>
                  <a:gd name="connsiteY1" fmla="*/ 14122 h 185166"/>
                  <a:gd name="connsiteX2" fmla="*/ 183214 w 185166"/>
                  <a:gd name="connsiteY2" fmla="*/ 116306 h 185166"/>
                  <a:gd name="connsiteX3" fmla="*/ 95432 w 185166"/>
                  <a:gd name="connsiteY3" fmla="*/ 189001 h 185166"/>
                  <a:gd name="connsiteX4" fmla="*/ 3535 w 185166"/>
                  <a:gd name="connsiteY4" fmla="*/ 121107 h 185166"/>
                  <a:gd name="connsiteX5" fmla="*/ 47426 w 185166"/>
                  <a:gd name="connsiteY5" fmla="*/ 12751 h 185166"/>
                  <a:gd name="connsiteX6" fmla="*/ 64571 w 185166"/>
                  <a:gd name="connsiteY6" fmla="*/ 1778 h 18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166" h="185166">
                    <a:moveTo>
                      <a:pt x="64571" y="1778"/>
                    </a:moveTo>
                    <a:cubicBezTo>
                      <a:pt x="98175" y="406"/>
                      <a:pt x="107776" y="-5080"/>
                      <a:pt x="135208" y="14122"/>
                    </a:cubicBezTo>
                    <a:cubicBezTo>
                      <a:pt x="176356" y="37439"/>
                      <a:pt x="193501" y="74473"/>
                      <a:pt x="183214" y="116306"/>
                    </a:cubicBezTo>
                    <a:cubicBezTo>
                      <a:pt x="172927" y="158826"/>
                      <a:pt x="137952" y="187630"/>
                      <a:pt x="95432" y="189001"/>
                    </a:cubicBezTo>
                    <a:cubicBezTo>
                      <a:pt x="53598" y="190373"/>
                      <a:pt x="15193" y="162255"/>
                      <a:pt x="3535" y="121107"/>
                    </a:cubicBezTo>
                    <a:cubicBezTo>
                      <a:pt x="-8124" y="79273"/>
                      <a:pt x="9707" y="36754"/>
                      <a:pt x="47426" y="12751"/>
                    </a:cubicBezTo>
                    <a:cubicBezTo>
                      <a:pt x="52912" y="9322"/>
                      <a:pt x="54284" y="4521"/>
                      <a:pt x="64571" y="1778"/>
                    </a:cubicBezTo>
                    <a:close/>
                  </a:path>
                </a:pathLst>
              </a:custGeom>
              <a:grpFill/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1EA127B-C4C4-45B1-A9FD-B5EDF1D8B44D}"/>
                  </a:ext>
                </a:extLst>
              </p:cNvPr>
              <p:cNvSpPr/>
              <p:nvPr/>
            </p:nvSpPr>
            <p:spPr>
              <a:xfrm rot="567401">
                <a:off x="8709149" y="5384737"/>
                <a:ext cx="135933" cy="135933"/>
              </a:xfrm>
              <a:custGeom>
                <a:avLst/>
                <a:gdLst>
                  <a:gd name="connsiteX0" fmla="*/ 132359 w 130302"/>
                  <a:gd name="connsiteY0" fmla="*/ 65163 h 130302"/>
                  <a:gd name="connsiteX1" fmla="*/ 65151 w 130302"/>
                  <a:gd name="connsiteY1" fmla="*/ 132371 h 130302"/>
                  <a:gd name="connsiteX2" fmla="*/ 0 w 130302"/>
                  <a:gd name="connsiteY2" fmla="*/ 66535 h 130302"/>
                  <a:gd name="connsiteX3" fmla="*/ 64465 w 130302"/>
                  <a:gd name="connsiteY3" fmla="*/ 12 h 130302"/>
                  <a:gd name="connsiteX4" fmla="*/ 132359 w 130302"/>
                  <a:gd name="connsiteY4" fmla="*/ 65163 h 13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02" h="130302">
                    <a:moveTo>
                      <a:pt x="132359" y="65163"/>
                    </a:moveTo>
                    <a:cubicBezTo>
                      <a:pt x="132359" y="102196"/>
                      <a:pt x="101498" y="133057"/>
                      <a:pt x="65151" y="132371"/>
                    </a:cubicBezTo>
                    <a:cubicBezTo>
                      <a:pt x="29489" y="131686"/>
                      <a:pt x="0" y="102196"/>
                      <a:pt x="0" y="66535"/>
                    </a:cubicBezTo>
                    <a:cubicBezTo>
                      <a:pt x="0" y="30187"/>
                      <a:pt x="28118" y="698"/>
                      <a:pt x="64465" y="12"/>
                    </a:cubicBezTo>
                    <a:cubicBezTo>
                      <a:pt x="102184" y="-674"/>
                      <a:pt x="132359" y="28130"/>
                      <a:pt x="132359" y="6516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95E7FD-7B7B-44E4-8A06-453B2DE65ADC}"/>
              </a:ext>
            </a:extLst>
          </p:cNvPr>
          <p:cNvGrpSpPr/>
          <p:nvPr/>
        </p:nvGrpSpPr>
        <p:grpSpPr>
          <a:xfrm>
            <a:off x="6862963" y="2425275"/>
            <a:ext cx="1131410" cy="1647126"/>
            <a:chOff x="3941816" y="1814078"/>
            <a:chExt cx="1781788" cy="259395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26F672B-6105-44CD-A02A-52755201F559}"/>
                </a:ext>
              </a:extLst>
            </p:cNvPr>
            <p:cNvGrpSpPr/>
            <p:nvPr/>
          </p:nvGrpSpPr>
          <p:grpSpPr>
            <a:xfrm>
              <a:off x="3941816" y="1814078"/>
              <a:ext cx="1781788" cy="2593958"/>
              <a:chOff x="2371069" y="2877253"/>
              <a:chExt cx="416267" cy="606009"/>
            </a:xfrm>
          </p:grpSpPr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7741DB12-935F-435F-9C9F-19CB56009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069" y="2912822"/>
                <a:ext cx="416267" cy="570440"/>
              </a:xfrm>
              <a:custGeom>
                <a:avLst/>
                <a:gdLst>
                  <a:gd name="T0" fmla="*/ 353 w 353"/>
                  <a:gd name="T1" fmla="*/ 461 h 485"/>
                  <a:gd name="T2" fmla="*/ 329 w 353"/>
                  <a:gd name="T3" fmla="*/ 485 h 485"/>
                  <a:gd name="T4" fmla="*/ 24 w 353"/>
                  <a:gd name="T5" fmla="*/ 485 h 485"/>
                  <a:gd name="T6" fmla="*/ 0 w 353"/>
                  <a:gd name="T7" fmla="*/ 461 h 485"/>
                  <a:gd name="T8" fmla="*/ 0 w 353"/>
                  <a:gd name="T9" fmla="*/ 24 h 485"/>
                  <a:gd name="T10" fmla="*/ 24 w 353"/>
                  <a:gd name="T11" fmla="*/ 0 h 485"/>
                  <a:gd name="T12" fmla="*/ 329 w 353"/>
                  <a:gd name="T13" fmla="*/ 0 h 485"/>
                  <a:gd name="T14" fmla="*/ 353 w 353"/>
                  <a:gd name="T15" fmla="*/ 24 h 485"/>
                  <a:gd name="T16" fmla="*/ 353 w 353"/>
                  <a:gd name="T17" fmla="*/ 46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3" h="485">
                    <a:moveTo>
                      <a:pt x="353" y="461"/>
                    </a:moveTo>
                    <a:cubicBezTo>
                      <a:pt x="353" y="475"/>
                      <a:pt x="343" y="485"/>
                      <a:pt x="329" y="485"/>
                    </a:cubicBezTo>
                    <a:cubicBezTo>
                      <a:pt x="24" y="485"/>
                      <a:pt x="24" y="485"/>
                      <a:pt x="24" y="485"/>
                    </a:cubicBezTo>
                    <a:cubicBezTo>
                      <a:pt x="11" y="485"/>
                      <a:pt x="0" y="475"/>
                      <a:pt x="0" y="46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3" y="11"/>
                      <a:pt x="353" y="24"/>
                    </a:cubicBezTo>
                    <a:lnTo>
                      <a:pt x="353" y="4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7D5CDD-57F7-4749-965A-8F2C78F4F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866" y="2956587"/>
                <a:ext cx="340673" cy="471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63FE7A6D-7D3A-4AB1-BA7D-BA57B40D9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877" y="2954100"/>
                <a:ext cx="345148" cy="476444"/>
              </a:xfrm>
              <a:custGeom>
                <a:avLst/>
                <a:gdLst>
                  <a:gd name="T0" fmla="*/ 689 w 694"/>
                  <a:gd name="T1" fmla="*/ 953 h 958"/>
                  <a:gd name="T2" fmla="*/ 689 w 694"/>
                  <a:gd name="T3" fmla="*/ 948 h 958"/>
                  <a:gd name="T4" fmla="*/ 9 w 694"/>
                  <a:gd name="T5" fmla="*/ 948 h 958"/>
                  <a:gd name="T6" fmla="*/ 9 w 694"/>
                  <a:gd name="T7" fmla="*/ 9 h 958"/>
                  <a:gd name="T8" fmla="*/ 684 w 694"/>
                  <a:gd name="T9" fmla="*/ 9 h 958"/>
                  <a:gd name="T10" fmla="*/ 684 w 694"/>
                  <a:gd name="T11" fmla="*/ 953 h 958"/>
                  <a:gd name="T12" fmla="*/ 689 w 694"/>
                  <a:gd name="T13" fmla="*/ 953 h 958"/>
                  <a:gd name="T14" fmla="*/ 689 w 694"/>
                  <a:gd name="T15" fmla="*/ 948 h 958"/>
                  <a:gd name="T16" fmla="*/ 689 w 694"/>
                  <a:gd name="T17" fmla="*/ 953 h 958"/>
                  <a:gd name="T18" fmla="*/ 694 w 694"/>
                  <a:gd name="T19" fmla="*/ 953 h 958"/>
                  <a:gd name="T20" fmla="*/ 694 w 694"/>
                  <a:gd name="T21" fmla="*/ 0 h 958"/>
                  <a:gd name="T22" fmla="*/ 0 w 694"/>
                  <a:gd name="T23" fmla="*/ 0 h 958"/>
                  <a:gd name="T24" fmla="*/ 0 w 694"/>
                  <a:gd name="T25" fmla="*/ 958 h 958"/>
                  <a:gd name="T26" fmla="*/ 694 w 694"/>
                  <a:gd name="T27" fmla="*/ 958 h 958"/>
                  <a:gd name="T28" fmla="*/ 694 w 694"/>
                  <a:gd name="T29" fmla="*/ 953 h 958"/>
                  <a:gd name="T30" fmla="*/ 689 w 694"/>
                  <a:gd name="T31" fmla="*/ 953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4" h="958">
                    <a:moveTo>
                      <a:pt x="689" y="953"/>
                    </a:moveTo>
                    <a:lnTo>
                      <a:pt x="689" y="948"/>
                    </a:lnTo>
                    <a:lnTo>
                      <a:pt x="9" y="948"/>
                    </a:lnTo>
                    <a:lnTo>
                      <a:pt x="9" y="9"/>
                    </a:lnTo>
                    <a:lnTo>
                      <a:pt x="684" y="9"/>
                    </a:lnTo>
                    <a:lnTo>
                      <a:pt x="684" y="953"/>
                    </a:lnTo>
                    <a:lnTo>
                      <a:pt x="689" y="953"/>
                    </a:lnTo>
                    <a:lnTo>
                      <a:pt x="689" y="948"/>
                    </a:lnTo>
                    <a:lnTo>
                      <a:pt x="689" y="953"/>
                    </a:lnTo>
                    <a:lnTo>
                      <a:pt x="694" y="953"/>
                    </a:lnTo>
                    <a:lnTo>
                      <a:pt x="694" y="0"/>
                    </a:lnTo>
                    <a:lnTo>
                      <a:pt x="0" y="0"/>
                    </a:lnTo>
                    <a:lnTo>
                      <a:pt x="0" y="958"/>
                    </a:lnTo>
                    <a:lnTo>
                      <a:pt x="694" y="958"/>
                    </a:lnTo>
                    <a:lnTo>
                      <a:pt x="694" y="953"/>
                    </a:lnTo>
                    <a:lnTo>
                      <a:pt x="689" y="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3C2747B-89E6-41B1-9867-21E7BE6CC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261" y="3056183"/>
                <a:ext cx="220670" cy="301384"/>
              </a:xfrm>
              <a:custGeom>
                <a:avLst/>
                <a:gdLst>
                  <a:gd name="connsiteX0" fmla="*/ 27458 w 277014"/>
                  <a:gd name="connsiteY0" fmla="*/ 286961 h 301384"/>
                  <a:gd name="connsiteX1" fmla="*/ 250055 w 277014"/>
                  <a:gd name="connsiteY1" fmla="*/ 286961 h 301384"/>
                  <a:gd name="connsiteX2" fmla="*/ 257121 w 277014"/>
                  <a:gd name="connsiteY2" fmla="*/ 294173 h 301384"/>
                  <a:gd name="connsiteX3" fmla="*/ 250055 w 277014"/>
                  <a:gd name="connsiteY3" fmla="*/ 301384 h 301384"/>
                  <a:gd name="connsiteX4" fmla="*/ 27458 w 277014"/>
                  <a:gd name="connsiteY4" fmla="*/ 301384 h 301384"/>
                  <a:gd name="connsiteX5" fmla="*/ 20391 w 277014"/>
                  <a:gd name="connsiteY5" fmla="*/ 294173 h 301384"/>
                  <a:gd name="connsiteX6" fmla="*/ 27458 w 277014"/>
                  <a:gd name="connsiteY6" fmla="*/ 286961 h 301384"/>
                  <a:gd name="connsiteX7" fmla="*/ 7073 w 277014"/>
                  <a:gd name="connsiteY7" fmla="*/ 238720 h 301384"/>
                  <a:gd name="connsiteX8" fmla="*/ 269941 w 277014"/>
                  <a:gd name="connsiteY8" fmla="*/ 238720 h 301384"/>
                  <a:gd name="connsiteX9" fmla="*/ 277014 w 277014"/>
                  <a:gd name="connsiteY9" fmla="*/ 245932 h 301384"/>
                  <a:gd name="connsiteX10" fmla="*/ 269941 w 277014"/>
                  <a:gd name="connsiteY10" fmla="*/ 253143 h 301384"/>
                  <a:gd name="connsiteX11" fmla="*/ 7073 w 277014"/>
                  <a:gd name="connsiteY11" fmla="*/ 253143 h 301384"/>
                  <a:gd name="connsiteX12" fmla="*/ 0 w 277014"/>
                  <a:gd name="connsiteY12" fmla="*/ 245932 h 301384"/>
                  <a:gd name="connsiteX13" fmla="*/ 7073 w 277014"/>
                  <a:gd name="connsiteY13" fmla="*/ 238720 h 301384"/>
                  <a:gd name="connsiteX14" fmla="*/ 27458 w 277014"/>
                  <a:gd name="connsiteY14" fmla="*/ 191971 h 301384"/>
                  <a:gd name="connsiteX15" fmla="*/ 250055 w 277014"/>
                  <a:gd name="connsiteY15" fmla="*/ 191971 h 301384"/>
                  <a:gd name="connsiteX16" fmla="*/ 257121 w 277014"/>
                  <a:gd name="connsiteY16" fmla="*/ 198933 h 301384"/>
                  <a:gd name="connsiteX17" fmla="*/ 250055 w 277014"/>
                  <a:gd name="connsiteY17" fmla="*/ 205896 h 301384"/>
                  <a:gd name="connsiteX18" fmla="*/ 27458 w 277014"/>
                  <a:gd name="connsiteY18" fmla="*/ 205896 h 301384"/>
                  <a:gd name="connsiteX19" fmla="*/ 20391 w 277014"/>
                  <a:gd name="connsiteY19" fmla="*/ 198933 h 301384"/>
                  <a:gd name="connsiteX20" fmla="*/ 27458 w 277014"/>
                  <a:gd name="connsiteY20" fmla="*/ 191971 h 301384"/>
                  <a:gd name="connsiteX21" fmla="*/ 7073 w 277014"/>
                  <a:gd name="connsiteY21" fmla="*/ 143729 h 301384"/>
                  <a:gd name="connsiteX22" fmla="*/ 269941 w 277014"/>
                  <a:gd name="connsiteY22" fmla="*/ 143729 h 301384"/>
                  <a:gd name="connsiteX23" fmla="*/ 277014 w 277014"/>
                  <a:gd name="connsiteY23" fmla="*/ 150691 h 301384"/>
                  <a:gd name="connsiteX24" fmla="*/ 269941 w 277014"/>
                  <a:gd name="connsiteY24" fmla="*/ 157654 h 301384"/>
                  <a:gd name="connsiteX25" fmla="*/ 7073 w 277014"/>
                  <a:gd name="connsiteY25" fmla="*/ 157654 h 301384"/>
                  <a:gd name="connsiteX26" fmla="*/ 0 w 277014"/>
                  <a:gd name="connsiteY26" fmla="*/ 150691 h 301384"/>
                  <a:gd name="connsiteX27" fmla="*/ 7073 w 277014"/>
                  <a:gd name="connsiteY27" fmla="*/ 143729 h 301384"/>
                  <a:gd name="connsiteX28" fmla="*/ 27458 w 277014"/>
                  <a:gd name="connsiteY28" fmla="*/ 95488 h 301384"/>
                  <a:gd name="connsiteX29" fmla="*/ 250055 w 277014"/>
                  <a:gd name="connsiteY29" fmla="*/ 95488 h 301384"/>
                  <a:gd name="connsiteX30" fmla="*/ 257121 w 277014"/>
                  <a:gd name="connsiteY30" fmla="*/ 102450 h 301384"/>
                  <a:gd name="connsiteX31" fmla="*/ 250055 w 277014"/>
                  <a:gd name="connsiteY31" fmla="*/ 109413 h 301384"/>
                  <a:gd name="connsiteX32" fmla="*/ 27458 w 277014"/>
                  <a:gd name="connsiteY32" fmla="*/ 109413 h 301384"/>
                  <a:gd name="connsiteX33" fmla="*/ 20391 w 277014"/>
                  <a:gd name="connsiteY33" fmla="*/ 102450 h 301384"/>
                  <a:gd name="connsiteX34" fmla="*/ 27458 w 277014"/>
                  <a:gd name="connsiteY34" fmla="*/ 95488 h 301384"/>
                  <a:gd name="connsiteX35" fmla="*/ 7073 w 277014"/>
                  <a:gd name="connsiteY35" fmla="*/ 47247 h 301384"/>
                  <a:gd name="connsiteX36" fmla="*/ 269941 w 277014"/>
                  <a:gd name="connsiteY36" fmla="*/ 47247 h 301384"/>
                  <a:gd name="connsiteX37" fmla="*/ 277014 w 277014"/>
                  <a:gd name="connsiteY37" fmla="*/ 54209 h 301384"/>
                  <a:gd name="connsiteX38" fmla="*/ 269941 w 277014"/>
                  <a:gd name="connsiteY38" fmla="*/ 61172 h 301384"/>
                  <a:gd name="connsiteX39" fmla="*/ 7073 w 277014"/>
                  <a:gd name="connsiteY39" fmla="*/ 61172 h 301384"/>
                  <a:gd name="connsiteX40" fmla="*/ 0 w 277014"/>
                  <a:gd name="connsiteY40" fmla="*/ 54209 h 301384"/>
                  <a:gd name="connsiteX41" fmla="*/ 7073 w 277014"/>
                  <a:gd name="connsiteY41" fmla="*/ 47247 h 301384"/>
                  <a:gd name="connsiteX42" fmla="*/ 27458 w 277014"/>
                  <a:gd name="connsiteY42" fmla="*/ 0 h 301384"/>
                  <a:gd name="connsiteX43" fmla="*/ 250055 w 277014"/>
                  <a:gd name="connsiteY43" fmla="*/ 0 h 301384"/>
                  <a:gd name="connsiteX44" fmla="*/ 257121 w 277014"/>
                  <a:gd name="connsiteY44" fmla="*/ 7211 h 301384"/>
                  <a:gd name="connsiteX45" fmla="*/ 250055 w 277014"/>
                  <a:gd name="connsiteY45" fmla="*/ 14423 h 301384"/>
                  <a:gd name="connsiteX46" fmla="*/ 27458 w 277014"/>
                  <a:gd name="connsiteY46" fmla="*/ 14423 h 301384"/>
                  <a:gd name="connsiteX47" fmla="*/ 20391 w 277014"/>
                  <a:gd name="connsiteY47" fmla="*/ 7211 h 301384"/>
                  <a:gd name="connsiteX48" fmla="*/ 27458 w 277014"/>
                  <a:gd name="connsiteY48" fmla="*/ 0 h 301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77014" h="301384">
                    <a:moveTo>
                      <a:pt x="27458" y="286961"/>
                    </a:moveTo>
                    <a:cubicBezTo>
                      <a:pt x="27458" y="286961"/>
                      <a:pt x="27458" y="286961"/>
                      <a:pt x="250055" y="286961"/>
                    </a:cubicBezTo>
                    <a:cubicBezTo>
                      <a:pt x="254766" y="286961"/>
                      <a:pt x="257121" y="290567"/>
                      <a:pt x="257121" y="294173"/>
                    </a:cubicBezTo>
                    <a:cubicBezTo>
                      <a:pt x="257121" y="297778"/>
                      <a:pt x="254766" y="301384"/>
                      <a:pt x="250055" y="301384"/>
                    </a:cubicBezTo>
                    <a:cubicBezTo>
                      <a:pt x="250055" y="301384"/>
                      <a:pt x="250055" y="301384"/>
                      <a:pt x="27458" y="301384"/>
                    </a:cubicBezTo>
                    <a:cubicBezTo>
                      <a:pt x="23924" y="301384"/>
                      <a:pt x="20391" y="297778"/>
                      <a:pt x="20391" y="294173"/>
                    </a:cubicBezTo>
                    <a:cubicBezTo>
                      <a:pt x="20391" y="290567"/>
                      <a:pt x="23924" y="286961"/>
                      <a:pt x="27458" y="286961"/>
                    </a:cubicBezTo>
                    <a:close/>
                    <a:moveTo>
                      <a:pt x="7073" y="238720"/>
                    </a:moveTo>
                    <a:cubicBezTo>
                      <a:pt x="7073" y="238720"/>
                      <a:pt x="7073" y="238720"/>
                      <a:pt x="269941" y="238720"/>
                    </a:cubicBezTo>
                    <a:cubicBezTo>
                      <a:pt x="273478" y="238720"/>
                      <a:pt x="277014" y="242326"/>
                      <a:pt x="277014" y="245932"/>
                    </a:cubicBezTo>
                    <a:cubicBezTo>
                      <a:pt x="277014" y="250739"/>
                      <a:pt x="273478" y="253143"/>
                      <a:pt x="269941" y="253143"/>
                    </a:cubicBezTo>
                    <a:cubicBezTo>
                      <a:pt x="269941" y="253143"/>
                      <a:pt x="269941" y="253143"/>
                      <a:pt x="7073" y="253143"/>
                    </a:cubicBezTo>
                    <a:cubicBezTo>
                      <a:pt x="3536" y="253143"/>
                      <a:pt x="0" y="250739"/>
                      <a:pt x="0" y="245932"/>
                    </a:cubicBezTo>
                    <a:cubicBezTo>
                      <a:pt x="0" y="242326"/>
                      <a:pt x="3536" y="238720"/>
                      <a:pt x="7073" y="238720"/>
                    </a:cubicBezTo>
                    <a:close/>
                    <a:moveTo>
                      <a:pt x="27458" y="191971"/>
                    </a:moveTo>
                    <a:cubicBezTo>
                      <a:pt x="27458" y="191971"/>
                      <a:pt x="27458" y="191971"/>
                      <a:pt x="250055" y="191971"/>
                    </a:cubicBezTo>
                    <a:cubicBezTo>
                      <a:pt x="254766" y="191971"/>
                      <a:pt x="257121" y="194292"/>
                      <a:pt x="257121" y="198933"/>
                    </a:cubicBezTo>
                    <a:cubicBezTo>
                      <a:pt x="257121" y="202415"/>
                      <a:pt x="254766" y="205896"/>
                      <a:pt x="250055" y="205896"/>
                    </a:cubicBezTo>
                    <a:cubicBezTo>
                      <a:pt x="250055" y="205896"/>
                      <a:pt x="250055" y="205896"/>
                      <a:pt x="27458" y="205896"/>
                    </a:cubicBezTo>
                    <a:cubicBezTo>
                      <a:pt x="23924" y="205896"/>
                      <a:pt x="20391" y="202415"/>
                      <a:pt x="20391" y="198933"/>
                    </a:cubicBezTo>
                    <a:cubicBezTo>
                      <a:pt x="20391" y="194292"/>
                      <a:pt x="23924" y="191971"/>
                      <a:pt x="27458" y="191971"/>
                    </a:cubicBezTo>
                    <a:close/>
                    <a:moveTo>
                      <a:pt x="7073" y="143729"/>
                    </a:moveTo>
                    <a:cubicBezTo>
                      <a:pt x="7073" y="143729"/>
                      <a:pt x="7073" y="143729"/>
                      <a:pt x="269941" y="143729"/>
                    </a:cubicBezTo>
                    <a:cubicBezTo>
                      <a:pt x="273478" y="143729"/>
                      <a:pt x="277014" y="147210"/>
                      <a:pt x="277014" y="150691"/>
                    </a:cubicBezTo>
                    <a:cubicBezTo>
                      <a:pt x="277014" y="154173"/>
                      <a:pt x="273478" y="157654"/>
                      <a:pt x="269941" y="157654"/>
                    </a:cubicBezTo>
                    <a:cubicBezTo>
                      <a:pt x="269941" y="157654"/>
                      <a:pt x="269941" y="157654"/>
                      <a:pt x="7073" y="157654"/>
                    </a:cubicBezTo>
                    <a:cubicBezTo>
                      <a:pt x="3536" y="157654"/>
                      <a:pt x="0" y="154173"/>
                      <a:pt x="0" y="150691"/>
                    </a:cubicBezTo>
                    <a:cubicBezTo>
                      <a:pt x="0" y="147210"/>
                      <a:pt x="3536" y="143729"/>
                      <a:pt x="7073" y="143729"/>
                    </a:cubicBezTo>
                    <a:close/>
                    <a:moveTo>
                      <a:pt x="27458" y="95488"/>
                    </a:moveTo>
                    <a:cubicBezTo>
                      <a:pt x="27458" y="95488"/>
                      <a:pt x="27458" y="95488"/>
                      <a:pt x="250055" y="95488"/>
                    </a:cubicBezTo>
                    <a:cubicBezTo>
                      <a:pt x="254766" y="95488"/>
                      <a:pt x="257121" y="98969"/>
                      <a:pt x="257121" y="102450"/>
                    </a:cubicBezTo>
                    <a:cubicBezTo>
                      <a:pt x="257121" y="107092"/>
                      <a:pt x="254766" y="109413"/>
                      <a:pt x="250055" y="109413"/>
                    </a:cubicBezTo>
                    <a:cubicBezTo>
                      <a:pt x="250055" y="109413"/>
                      <a:pt x="250055" y="109413"/>
                      <a:pt x="27458" y="109413"/>
                    </a:cubicBezTo>
                    <a:cubicBezTo>
                      <a:pt x="23924" y="109413"/>
                      <a:pt x="20391" y="107092"/>
                      <a:pt x="20391" y="102450"/>
                    </a:cubicBezTo>
                    <a:cubicBezTo>
                      <a:pt x="20391" y="98969"/>
                      <a:pt x="23924" y="95488"/>
                      <a:pt x="27458" y="95488"/>
                    </a:cubicBezTo>
                    <a:close/>
                    <a:moveTo>
                      <a:pt x="7073" y="47247"/>
                    </a:moveTo>
                    <a:cubicBezTo>
                      <a:pt x="7073" y="47247"/>
                      <a:pt x="7073" y="47247"/>
                      <a:pt x="269941" y="47247"/>
                    </a:cubicBezTo>
                    <a:cubicBezTo>
                      <a:pt x="273478" y="47247"/>
                      <a:pt x="277014" y="50728"/>
                      <a:pt x="277014" y="54209"/>
                    </a:cubicBezTo>
                    <a:cubicBezTo>
                      <a:pt x="277014" y="58851"/>
                      <a:pt x="273478" y="61172"/>
                      <a:pt x="269941" y="61172"/>
                    </a:cubicBezTo>
                    <a:cubicBezTo>
                      <a:pt x="269941" y="61172"/>
                      <a:pt x="269941" y="61172"/>
                      <a:pt x="7073" y="61172"/>
                    </a:cubicBezTo>
                    <a:cubicBezTo>
                      <a:pt x="3536" y="61172"/>
                      <a:pt x="0" y="58851"/>
                      <a:pt x="0" y="54209"/>
                    </a:cubicBezTo>
                    <a:cubicBezTo>
                      <a:pt x="0" y="50728"/>
                      <a:pt x="3536" y="47247"/>
                      <a:pt x="7073" y="47247"/>
                    </a:cubicBezTo>
                    <a:close/>
                    <a:moveTo>
                      <a:pt x="27458" y="0"/>
                    </a:moveTo>
                    <a:cubicBezTo>
                      <a:pt x="27458" y="0"/>
                      <a:pt x="27458" y="0"/>
                      <a:pt x="250055" y="0"/>
                    </a:cubicBezTo>
                    <a:cubicBezTo>
                      <a:pt x="254766" y="0"/>
                      <a:pt x="257121" y="2404"/>
                      <a:pt x="257121" y="7211"/>
                    </a:cubicBezTo>
                    <a:cubicBezTo>
                      <a:pt x="257121" y="10817"/>
                      <a:pt x="254766" y="14423"/>
                      <a:pt x="250055" y="14423"/>
                    </a:cubicBezTo>
                    <a:cubicBezTo>
                      <a:pt x="250055" y="14423"/>
                      <a:pt x="250055" y="14423"/>
                      <a:pt x="27458" y="14423"/>
                    </a:cubicBezTo>
                    <a:cubicBezTo>
                      <a:pt x="23924" y="14423"/>
                      <a:pt x="20391" y="10817"/>
                      <a:pt x="20391" y="7211"/>
                    </a:cubicBezTo>
                    <a:cubicBezTo>
                      <a:pt x="20391" y="2404"/>
                      <a:pt x="23924" y="0"/>
                      <a:pt x="27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720102B-5A6B-4E65-89E9-DA6E67DEA149}"/>
                  </a:ext>
                </a:extLst>
              </p:cNvPr>
              <p:cNvSpPr/>
              <p:nvPr/>
            </p:nvSpPr>
            <p:spPr>
              <a:xfrm>
                <a:off x="2484461" y="2877253"/>
                <a:ext cx="189484" cy="105196"/>
              </a:xfrm>
              <a:custGeom>
                <a:avLst/>
                <a:gdLst>
                  <a:gd name="connsiteX0" fmla="*/ 94742 w 189484"/>
                  <a:gd name="connsiteY0" fmla="*/ 19975 h 105196"/>
                  <a:gd name="connsiteX1" fmla="*/ 68758 w 189484"/>
                  <a:gd name="connsiteY1" fmla="*/ 30738 h 105196"/>
                  <a:gd name="connsiteX2" fmla="*/ 61813 w 189484"/>
                  <a:gd name="connsiteY2" fmla="*/ 47505 h 105196"/>
                  <a:gd name="connsiteX3" fmla="*/ 87055 w 189484"/>
                  <a:gd name="connsiteY3" fmla="*/ 47505 h 105196"/>
                  <a:gd name="connsiteX4" fmla="*/ 127671 w 189484"/>
                  <a:gd name="connsiteY4" fmla="*/ 47505 h 105196"/>
                  <a:gd name="connsiteX5" fmla="*/ 120726 w 189484"/>
                  <a:gd name="connsiteY5" fmla="*/ 30738 h 105196"/>
                  <a:gd name="connsiteX6" fmla="*/ 94742 w 189484"/>
                  <a:gd name="connsiteY6" fmla="*/ 19975 h 105196"/>
                  <a:gd name="connsiteX7" fmla="*/ 94742 w 189484"/>
                  <a:gd name="connsiteY7" fmla="*/ 0 h 105196"/>
                  <a:gd name="connsiteX8" fmla="*/ 134851 w 189484"/>
                  <a:gd name="connsiteY8" fmla="*/ 16614 h 105196"/>
                  <a:gd name="connsiteX9" fmla="*/ 147646 w 189484"/>
                  <a:gd name="connsiteY9" fmla="*/ 47505 h 105196"/>
                  <a:gd name="connsiteX10" fmla="*/ 148292 w 189484"/>
                  <a:gd name="connsiteY10" fmla="*/ 47505 h 105196"/>
                  <a:gd name="connsiteX11" fmla="*/ 189484 w 189484"/>
                  <a:gd name="connsiteY11" fmla="*/ 89890 h 105196"/>
                  <a:gd name="connsiteX12" fmla="*/ 174184 w 189484"/>
                  <a:gd name="connsiteY12" fmla="*/ 105196 h 105196"/>
                  <a:gd name="connsiteX13" fmla="*/ 15300 w 189484"/>
                  <a:gd name="connsiteY13" fmla="*/ 105196 h 105196"/>
                  <a:gd name="connsiteX14" fmla="*/ 0 w 189484"/>
                  <a:gd name="connsiteY14" fmla="*/ 89890 h 105196"/>
                  <a:gd name="connsiteX15" fmla="*/ 12358 w 189484"/>
                  <a:gd name="connsiteY15" fmla="*/ 59868 h 105196"/>
                  <a:gd name="connsiteX16" fmla="*/ 41729 w 189484"/>
                  <a:gd name="connsiteY16" fmla="*/ 47769 h 105196"/>
                  <a:gd name="connsiteX17" fmla="*/ 54634 w 189484"/>
                  <a:gd name="connsiteY17" fmla="*/ 16614 h 105196"/>
                  <a:gd name="connsiteX18" fmla="*/ 94742 w 189484"/>
                  <a:gd name="connsiteY18" fmla="*/ 0 h 10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9484" h="105196">
                    <a:moveTo>
                      <a:pt x="94742" y="19975"/>
                    </a:moveTo>
                    <a:cubicBezTo>
                      <a:pt x="84595" y="19975"/>
                      <a:pt x="75408" y="24088"/>
                      <a:pt x="68758" y="30738"/>
                    </a:cubicBezTo>
                    <a:lnTo>
                      <a:pt x="61813" y="47505"/>
                    </a:lnTo>
                    <a:lnTo>
                      <a:pt x="87055" y="47505"/>
                    </a:lnTo>
                    <a:lnTo>
                      <a:pt x="127671" y="47505"/>
                    </a:lnTo>
                    <a:lnTo>
                      <a:pt x="120726" y="30738"/>
                    </a:lnTo>
                    <a:cubicBezTo>
                      <a:pt x="114076" y="24088"/>
                      <a:pt x="104890" y="19975"/>
                      <a:pt x="94742" y="19975"/>
                    </a:cubicBezTo>
                    <a:close/>
                    <a:moveTo>
                      <a:pt x="94742" y="0"/>
                    </a:moveTo>
                    <a:cubicBezTo>
                      <a:pt x="110406" y="0"/>
                      <a:pt x="124586" y="6349"/>
                      <a:pt x="134851" y="16614"/>
                    </a:cubicBezTo>
                    <a:lnTo>
                      <a:pt x="147646" y="47505"/>
                    </a:lnTo>
                    <a:lnTo>
                      <a:pt x="148292" y="47505"/>
                    </a:lnTo>
                    <a:cubicBezTo>
                      <a:pt x="171830" y="47505"/>
                      <a:pt x="189484" y="66343"/>
                      <a:pt x="189484" y="89890"/>
                    </a:cubicBezTo>
                    <a:cubicBezTo>
                      <a:pt x="189484" y="98132"/>
                      <a:pt x="182423" y="105196"/>
                      <a:pt x="174184" y="105196"/>
                    </a:cubicBezTo>
                    <a:cubicBezTo>
                      <a:pt x="174184" y="105196"/>
                      <a:pt x="174184" y="105196"/>
                      <a:pt x="15300" y="105196"/>
                    </a:cubicBezTo>
                    <a:cubicBezTo>
                      <a:pt x="7061" y="105196"/>
                      <a:pt x="0" y="98132"/>
                      <a:pt x="0" y="89890"/>
                    </a:cubicBezTo>
                    <a:cubicBezTo>
                      <a:pt x="0" y="78117"/>
                      <a:pt x="4708" y="67520"/>
                      <a:pt x="12358" y="59868"/>
                    </a:cubicBezTo>
                    <a:lnTo>
                      <a:pt x="41729" y="47769"/>
                    </a:lnTo>
                    <a:lnTo>
                      <a:pt x="54634" y="16614"/>
                    </a:lnTo>
                    <a:cubicBezTo>
                      <a:pt x="64898" y="6349"/>
                      <a:pt x="79079" y="0"/>
                      <a:pt x="94742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Chevron 2">
              <a:extLst>
                <a:ext uri="{FF2B5EF4-FFF2-40B4-BE49-F238E27FC236}">
                  <a16:creationId xmlns:a16="http://schemas.microsoft.com/office/drawing/2014/main" id="{AFEBF79D-988A-400A-BBFC-AF2C168BE2A9}"/>
                </a:ext>
              </a:extLst>
            </p:cNvPr>
            <p:cNvSpPr/>
            <p:nvPr/>
          </p:nvSpPr>
          <p:spPr>
            <a:xfrm rot="5400000">
              <a:off x="4198486" y="2547223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7" name="Chevron 2">
              <a:extLst>
                <a:ext uri="{FF2B5EF4-FFF2-40B4-BE49-F238E27FC236}">
                  <a16:creationId xmlns:a16="http://schemas.microsoft.com/office/drawing/2014/main" id="{9AFD1F59-3FE0-4F5E-BA32-19DD4444A308}"/>
                </a:ext>
              </a:extLst>
            </p:cNvPr>
            <p:cNvSpPr/>
            <p:nvPr/>
          </p:nvSpPr>
          <p:spPr>
            <a:xfrm rot="5400000">
              <a:off x="4201989" y="2898837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8" name="Chevron 2">
              <a:extLst>
                <a:ext uri="{FF2B5EF4-FFF2-40B4-BE49-F238E27FC236}">
                  <a16:creationId xmlns:a16="http://schemas.microsoft.com/office/drawing/2014/main" id="{CE759F55-D153-4A49-9905-B5CE12375BF8}"/>
                </a:ext>
              </a:extLst>
            </p:cNvPr>
            <p:cNvSpPr/>
            <p:nvPr/>
          </p:nvSpPr>
          <p:spPr>
            <a:xfrm rot="5400000">
              <a:off x="4205492" y="3250451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9" name="Chevron 2">
              <a:extLst>
                <a:ext uri="{FF2B5EF4-FFF2-40B4-BE49-F238E27FC236}">
                  <a16:creationId xmlns:a16="http://schemas.microsoft.com/office/drawing/2014/main" id="{943ABE96-58FF-40AC-A592-4ABFDEB0594A}"/>
                </a:ext>
              </a:extLst>
            </p:cNvPr>
            <p:cNvSpPr/>
            <p:nvPr/>
          </p:nvSpPr>
          <p:spPr>
            <a:xfrm rot="5400000">
              <a:off x="4208995" y="3602065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4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2F35897-6A35-4D3E-86BF-1DFFD95AF155}"/>
              </a:ext>
            </a:extLst>
          </p:cNvPr>
          <p:cNvGrpSpPr/>
          <p:nvPr/>
        </p:nvGrpSpPr>
        <p:grpSpPr>
          <a:xfrm rot="17784187" flipH="1">
            <a:off x="2588232" y="2834528"/>
            <a:ext cx="2096405" cy="1986647"/>
            <a:chOff x="-116760" y="950876"/>
            <a:chExt cx="6261875" cy="59340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48C0C4-8541-49C9-8D51-83BD795767E6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30" name="Rounded Rectangle 41">
                <a:extLst>
                  <a:ext uri="{FF2B5EF4-FFF2-40B4-BE49-F238E27FC236}">
                    <a16:creationId xmlns:a16="http://schemas.microsoft.com/office/drawing/2014/main" id="{EA058A82-0B26-41BD-A873-CA7A0D12A0F5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1" name="Rounded Rectangle 62">
                <a:extLst>
                  <a:ext uri="{FF2B5EF4-FFF2-40B4-BE49-F238E27FC236}">
                    <a16:creationId xmlns:a16="http://schemas.microsoft.com/office/drawing/2014/main" id="{5CCA823E-B4BE-4AE8-A11C-4126690B1DAF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2" name="Rounded Rectangle 63">
                <a:extLst>
                  <a:ext uri="{FF2B5EF4-FFF2-40B4-BE49-F238E27FC236}">
                    <a16:creationId xmlns:a16="http://schemas.microsoft.com/office/drawing/2014/main" id="{606E46EE-02B9-4003-8145-D9C69B37F2C8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Rounded Rectangle 64">
                <a:extLst>
                  <a:ext uri="{FF2B5EF4-FFF2-40B4-BE49-F238E27FC236}">
                    <a16:creationId xmlns:a16="http://schemas.microsoft.com/office/drawing/2014/main" id="{C173C5C8-1624-4C1A-BDF5-B4DE0609105D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4" name="Rounded Rectangle 65">
                <a:extLst>
                  <a:ext uri="{FF2B5EF4-FFF2-40B4-BE49-F238E27FC236}">
                    <a16:creationId xmlns:a16="http://schemas.microsoft.com/office/drawing/2014/main" id="{1D1E7564-9F07-4D22-BB6D-CD09C1915FE5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5" name="Rounded Rectangle 66">
                <a:extLst>
                  <a:ext uri="{FF2B5EF4-FFF2-40B4-BE49-F238E27FC236}">
                    <a16:creationId xmlns:a16="http://schemas.microsoft.com/office/drawing/2014/main" id="{EB3A9F6B-9CE2-47FE-9A9F-97A9D1232510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6" name="Rounded Rectangle 67">
                <a:extLst>
                  <a:ext uri="{FF2B5EF4-FFF2-40B4-BE49-F238E27FC236}">
                    <a16:creationId xmlns:a16="http://schemas.microsoft.com/office/drawing/2014/main" id="{0ACBE37F-05DD-46DE-B1AF-91C89D06414E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7" name="Rounded Rectangle 68">
                <a:extLst>
                  <a:ext uri="{FF2B5EF4-FFF2-40B4-BE49-F238E27FC236}">
                    <a16:creationId xmlns:a16="http://schemas.microsoft.com/office/drawing/2014/main" id="{05710CEC-D4CE-4166-AAB0-1023C4EC58C6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8" name="Rounded Rectangle 69">
                <a:extLst>
                  <a:ext uri="{FF2B5EF4-FFF2-40B4-BE49-F238E27FC236}">
                    <a16:creationId xmlns:a16="http://schemas.microsoft.com/office/drawing/2014/main" id="{C8F18327-C049-4AA5-9FE7-74C3D933206A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9" name="Oval 39">
                <a:extLst>
                  <a:ext uri="{FF2B5EF4-FFF2-40B4-BE49-F238E27FC236}">
                    <a16:creationId xmlns:a16="http://schemas.microsoft.com/office/drawing/2014/main" id="{94F002F3-B0C8-4C5A-9EF4-46BCC7F0E815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F89BB37-AC18-43EB-AF7C-CB7F2EC2D3D7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A12AE5-08FC-41BE-8DC9-C6E60F9CDCD8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18" name="Rounded Rectangle 16">
                <a:extLst>
                  <a:ext uri="{FF2B5EF4-FFF2-40B4-BE49-F238E27FC236}">
                    <a16:creationId xmlns:a16="http://schemas.microsoft.com/office/drawing/2014/main" id="{F7AA88C6-ED28-4C6C-BC7B-DBE9BD9D2259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Rounded Rectangle 17">
                <a:extLst>
                  <a:ext uri="{FF2B5EF4-FFF2-40B4-BE49-F238E27FC236}">
                    <a16:creationId xmlns:a16="http://schemas.microsoft.com/office/drawing/2014/main" id="{87D98759-D966-4D09-ABBF-5E6FA7B1ED90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Rounded Rectangle 18">
                <a:extLst>
                  <a:ext uri="{FF2B5EF4-FFF2-40B4-BE49-F238E27FC236}">
                    <a16:creationId xmlns:a16="http://schemas.microsoft.com/office/drawing/2014/main" id="{BE3F4650-310E-4513-8B22-AF260F2F7D2C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19">
                <a:extLst>
                  <a:ext uri="{FF2B5EF4-FFF2-40B4-BE49-F238E27FC236}">
                    <a16:creationId xmlns:a16="http://schemas.microsoft.com/office/drawing/2014/main" id="{35B5B52B-5EF7-4B88-A426-40F9197449FF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" name="Rounded Rectangle 20">
                <a:extLst>
                  <a:ext uri="{FF2B5EF4-FFF2-40B4-BE49-F238E27FC236}">
                    <a16:creationId xmlns:a16="http://schemas.microsoft.com/office/drawing/2014/main" id="{B83FED4C-237E-47FB-ADC0-63E77D77B489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Rounded Rectangle 21">
                <a:extLst>
                  <a:ext uri="{FF2B5EF4-FFF2-40B4-BE49-F238E27FC236}">
                    <a16:creationId xmlns:a16="http://schemas.microsoft.com/office/drawing/2014/main" id="{0F88870A-0E78-45D2-AB73-53E6CB2684D5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4" name="Rounded Rectangle 22">
                <a:extLst>
                  <a:ext uri="{FF2B5EF4-FFF2-40B4-BE49-F238E27FC236}">
                    <a16:creationId xmlns:a16="http://schemas.microsoft.com/office/drawing/2014/main" id="{76D940FB-D44F-46E2-9CF2-DF9FA857BAE5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5" name="Rounded Rectangle 23">
                <a:extLst>
                  <a:ext uri="{FF2B5EF4-FFF2-40B4-BE49-F238E27FC236}">
                    <a16:creationId xmlns:a16="http://schemas.microsoft.com/office/drawing/2014/main" id="{150F444D-3135-4FE4-89A0-64C29BC4817B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24">
                <a:extLst>
                  <a:ext uri="{FF2B5EF4-FFF2-40B4-BE49-F238E27FC236}">
                    <a16:creationId xmlns:a16="http://schemas.microsoft.com/office/drawing/2014/main" id="{56F9559F-2A21-4A75-9968-7DDEC6296390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7" name="Oval 39">
                <a:extLst>
                  <a:ext uri="{FF2B5EF4-FFF2-40B4-BE49-F238E27FC236}">
                    <a16:creationId xmlns:a16="http://schemas.microsoft.com/office/drawing/2014/main" id="{62145253-1296-4A0E-A942-34785C4C3BCD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8" name="Oval 39">
                <a:extLst>
                  <a:ext uri="{FF2B5EF4-FFF2-40B4-BE49-F238E27FC236}">
                    <a16:creationId xmlns:a16="http://schemas.microsoft.com/office/drawing/2014/main" id="{C65563E3-360D-42FC-A090-8DA156028DA3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1">
                <a:extLst>
                  <a:ext uri="{FF2B5EF4-FFF2-40B4-BE49-F238E27FC236}">
                    <a16:creationId xmlns:a16="http://schemas.microsoft.com/office/drawing/2014/main" id="{D5600636-B1C2-4FF9-B818-65856497AA49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91955D-7C07-446C-ADC7-BAD6A457601E}"/>
              </a:ext>
            </a:extLst>
          </p:cNvPr>
          <p:cNvGrpSpPr/>
          <p:nvPr/>
        </p:nvGrpSpPr>
        <p:grpSpPr>
          <a:xfrm>
            <a:off x="260969" y="608027"/>
            <a:ext cx="3861004" cy="5602490"/>
            <a:chOff x="928131" y="447675"/>
            <a:chExt cx="4082018" cy="59231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A102D5-56F8-43E0-96A0-643303B76912}"/>
                </a:ext>
              </a:extLst>
            </p:cNvPr>
            <p:cNvGrpSpPr/>
            <p:nvPr/>
          </p:nvGrpSpPr>
          <p:grpSpPr>
            <a:xfrm flipH="1">
              <a:off x="928131" y="447675"/>
              <a:ext cx="4082018" cy="5923193"/>
              <a:chOff x="3730139" y="0"/>
              <a:chExt cx="4725732" cy="685725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0DAE108-5C9B-4D39-B568-97F5375DE1B6}"/>
                  </a:ext>
                </a:extLst>
              </p:cNvPr>
              <p:cNvSpPr/>
              <p:nvPr/>
            </p:nvSpPr>
            <p:spPr>
              <a:xfrm>
                <a:off x="3730139" y="366857"/>
                <a:ext cx="4490643" cy="6490394"/>
              </a:xfrm>
              <a:custGeom>
                <a:avLst/>
                <a:gdLst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304718 w 4490643"/>
                  <a:gd name="connsiteY41" fmla="*/ 3600450 h 6490394"/>
                  <a:gd name="connsiteX42" fmla="*/ 3460446 w 4490643"/>
                  <a:gd name="connsiteY42" fmla="*/ 2852509 h 6490394"/>
                  <a:gd name="connsiteX43" fmla="*/ 3272524 w 4490643"/>
                  <a:gd name="connsiteY43" fmla="*/ 1888196 h 6490394"/>
                  <a:gd name="connsiteX44" fmla="*/ 1953332 w 4490643"/>
                  <a:gd name="connsiteY44" fmla="*/ 2999252 h 6490394"/>
                  <a:gd name="connsiteX45" fmla="*/ 1119292 w 4490643"/>
                  <a:gd name="connsiteY45" fmla="*/ 2052159 h 6490394"/>
                  <a:gd name="connsiteX46" fmla="*/ 3507613 w 4490643"/>
                  <a:gd name="connsiteY46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79496 w 4490643"/>
                  <a:gd name="connsiteY41" fmla="*/ 3204934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79496 w 4490643"/>
                  <a:gd name="connsiteY41" fmla="*/ 3204934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490643" h="6490394">
                    <a:moveTo>
                      <a:pt x="3271027" y="4794611"/>
                    </a:moveTo>
                    <a:cubicBezTo>
                      <a:pt x="3189420" y="4793862"/>
                      <a:pt x="3119792" y="4848516"/>
                      <a:pt x="3107812" y="4921888"/>
                    </a:cubicBezTo>
                    <a:cubicBezTo>
                      <a:pt x="3095085" y="4999752"/>
                      <a:pt x="3145996" y="5073872"/>
                      <a:pt x="3226854" y="5093338"/>
                    </a:cubicBezTo>
                    <a:cubicBezTo>
                      <a:pt x="3312205" y="5114301"/>
                      <a:pt x="3399802" y="5070129"/>
                      <a:pt x="3426754" y="4993762"/>
                    </a:cubicBezTo>
                    <a:cubicBezTo>
                      <a:pt x="3460446" y="4894935"/>
                      <a:pt x="3382582" y="4794611"/>
                      <a:pt x="3271027" y="4794611"/>
                    </a:cubicBezTo>
                    <a:close/>
                    <a:moveTo>
                      <a:pt x="3507613" y="0"/>
                    </a:moveTo>
                    <a:lnTo>
                      <a:pt x="4341654" y="947093"/>
                    </a:lnTo>
                    <a:lnTo>
                      <a:pt x="3959073" y="1284003"/>
                    </a:lnTo>
                    <a:cubicBezTo>
                      <a:pt x="4099827" y="1409783"/>
                      <a:pt x="4263041" y="1555778"/>
                      <a:pt x="4349141" y="1721238"/>
                    </a:cubicBezTo>
                    <a:cubicBezTo>
                      <a:pt x="4400052" y="1819317"/>
                      <a:pt x="4438235" y="1922636"/>
                      <a:pt x="4472675" y="2031945"/>
                    </a:cubicBezTo>
                    <a:cubicBezTo>
                      <a:pt x="4441978" y="2028950"/>
                      <a:pt x="4412779" y="2027452"/>
                      <a:pt x="4384329" y="2023709"/>
                    </a:cubicBezTo>
                    <a:cubicBezTo>
                      <a:pt x="4099078" y="1990767"/>
                      <a:pt x="3852759" y="2223609"/>
                      <a:pt x="3870728" y="2509609"/>
                    </a:cubicBezTo>
                    <a:cubicBezTo>
                      <a:pt x="3882706" y="2709509"/>
                      <a:pt x="4042926" y="2884702"/>
                      <a:pt x="4246570" y="2922886"/>
                    </a:cubicBezTo>
                    <a:cubicBezTo>
                      <a:pt x="4316198" y="2936362"/>
                      <a:pt x="4434491" y="2942352"/>
                      <a:pt x="4490643" y="2931870"/>
                    </a:cubicBezTo>
                    <a:lnTo>
                      <a:pt x="4484111" y="2945016"/>
                    </a:lnTo>
                    <a:lnTo>
                      <a:pt x="4483898" y="3077270"/>
                    </a:lnTo>
                    <a:cubicBezTo>
                      <a:pt x="4462836" y="3680986"/>
                      <a:pt x="4182579" y="4244546"/>
                      <a:pt x="3719396" y="4625553"/>
                    </a:cubicBezTo>
                    <a:lnTo>
                      <a:pt x="3650168" y="4675183"/>
                    </a:lnTo>
                    <a:lnTo>
                      <a:pt x="3674204" y="4787179"/>
                    </a:lnTo>
                    <a:cubicBezTo>
                      <a:pt x="3754833" y="5162861"/>
                      <a:pt x="3877092" y="5732720"/>
                      <a:pt x="3979288" y="6214875"/>
                    </a:cubicBezTo>
                    <a:cubicBezTo>
                      <a:pt x="3984529" y="6238834"/>
                      <a:pt x="3994261" y="6245572"/>
                      <a:pt x="4017471" y="6244823"/>
                    </a:cubicBezTo>
                    <a:cubicBezTo>
                      <a:pt x="4095335" y="6243326"/>
                      <a:pt x="4267533" y="6244074"/>
                      <a:pt x="4278764" y="6244074"/>
                    </a:cubicBezTo>
                    <a:lnTo>
                      <a:pt x="4278764" y="6490394"/>
                    </a:lnTo>
                    <a:lnTo>
                      <a:pt x="0" y="6490394"/>
                    </a:lnTo>
                    <a:lnTo>
                      <a:pt x="0" y="6245572"/>
                    </a:lnTo>
                    <a:cubicBezTo>
                      <a:pt x="9733" y="6244823"/>
                      <a:pt x="624408" y="6244074"/>
                      <a:pt x="637135" y="6244074"/>
                    </a:cubicBezTo>
                    <a:lnTo>
                      <a:pt x="637135" y="5897431"/>
                    </a:lnTo>
                    <a:lnTo>
                      <a:pt x="1056402" y="5897431"/>
                    </a:lnTo>
                    <a:cubicBezTo>
                      <a:pt x="1057150" y="5895185"/>
                      <a:pt x="635638" y="5708013"/>
                      <a:pt x="422261" y="5615175"/>
                    </a:cubicBezTo>
                    <a:cubicBezTo>
                      <a:pt x="451460" y="5548541"/>
                      <a:pt x="479162" y="5483406"/>
                      <a:pt x="508361" y="5416024"/>
                    </a:cubicBezTo>
                    <a:lnTo>
                      <a:pt x="1826055" y="5987274"/>
                    </a:lnTo>
                    <a:lnTo>
                      <a:pt x="1739207" y="6187174"/>
                    </a:lnTo>
                    <a:lnTo>
                      <a:pt x="1466684" y="6068881"/>
                    </a:lnTo>
                    <a:lnTo>
                      <a:pt x="1466684" y="6244074"/>
                    </a:lnTo>
                    <a:lnTo>
                      <a:pt x="1492888" y="6244074"/>
                    </a:lnTo>
                    <a:lnTo>
                      <a:pt x="2514850" y="6244823"/>
                    </a:lnTo>
                    <a:cubicBezTo>
                      <a:pt x="2535065" y="6244823"/>
                      <a:pt x="2818069" y="4949589"/>
                      <a:pt x="2819567" y="4940605"/>
                    </a:cubicBezTo>
                    <a:lnTo>
                      <a:pt x="246319" y="4940605"/>
                    </a:lnTo>
                    <a:lnTo>
                      <a:pt x="246319" y="4545297"/>
                    </a:lnTo>
                    <a:lnTo>
                      <a:pt x="2603195" y="4522088"/>
                    </a:lnTo>
                    <a:cubicBezTo>
                      <a:pt x="2714750" y="4515349"/>
                      <a:pt x="2772399" y="4486151"/>
                      <a:pt x="2798603" y="4474920"/>
                    </a:cubicBezTo>
                    <a:cubicBezTo>
                      <a:pt x="3170078" y="4291907"/>
                      <a:pt x="3505284" y="3712255"/>
                      <a:pt x="3603321" y="2871559"/>
                    </a:cubicBezTo>
                    <a:cubicBezTo>
                      <a:pt x="3669330" y="2428251"/>
                      <a:pt x="3282257" y="1911405"/>
                      <a:pt x="3272524" y="1888196"/>
                    </a:cubicBezTo>
                    <a:cubicBezTo>
                      <a:pt x="2826305" y="2280510"/>
                      <a:pt x="2457949" y="2555279"/>
                      <a:pt x="1953332" y="2999252"/>
                    </a:cubicBezTo>
                    <a:lnTo>
                      <a:pt x="1119292" y="2052159"/>
                    </a:lnTo>
                    <a:cubicBezTo>
                      <a:pt x="1950338" y="1320689"/>
                      <a:pt x="2675818" y="732219"/>
                      <a:pt x="3507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47E1779-231D-4657-8B7D-C823AF81C6AE}"/>
                  </a:ext>
                </a:extLst>
              </p:cNvPr>
              <p:cNvSpPr/>
              <p:nvPr/>
            </p:nvSpPr>
            <p:spPr>
              <a:xfrm>
                <a:off x="4412196" y="2470677"/>
                <a:ext cx="1205391" cy="1272773"/>
              </a:xfrm>
              <a:custGeom>
                <a:avLst/>
                <a:gdLst>
                  <a:gd name="connsiteX0" fmla="*/ 491889 w 1205390"/>
                  <a:gd name="connsiteY0" fmla="*/ 1275019 h 1272772"/>
                  <a:gd name="connsiteX1" fmla="*/ 459696 w 1205390"/>
                  <a:gd name="connsiteY1" fmla="*/ 1050412 h 1272772"/>
                  <a:gd name="connsiteX2" fmla="*/ 295733 w 1205390"/>
                  <a:gd name="connsiteY2" fmla="*/ 1194161 h 1272772"/>
                  <a:gd name="connsiteX3" fmla="*/ 17969 w 1205390"/>
                  <a:gd name="connsiteY3" fmla="*/ 878213 h 1272772"/>
                  <a:gd name="connsiteX4" fmla="*/ 233591 w 1205390"/>
                  <a:gd name="connsiteY4" fmla="*/ 688046 h 1272772"/>
                  <a:gd name="connsiteX5" fmla="*/ 0 w 1205390"/>
                  <a:gd name="connsiteY5" fmla="*/ 631146 h 1272772"/>
                  <a:gd name="connsiteX6" fmla="*/ 98827 w 1205390"/>
                  <a:gd name="connsiteY6" fmla="*/ 222361 h 1272772"/>
                  <a:gd name="connsiteX7" fmla="*/ 472423 w 1205390"/>
                  <a:gd name="connsiteY7" fmla="*/ 312204 h 1272772"/>
                  <a:gd name="connsiteX8" fmla="*/ 475418 w 1205390"/>
                  <a:gd name="connsiteY8" fmla="*/ 308460 h 1272772"/>
                  <a:gd name="connsiteX9" fmla="*/ 280010 w 1205390"/>
                  <a:gd name="connsiteY9" fmla="*/ 86099 h 1272772"/>
                  <a:gd name="connsiteX10" fmla="*/ 378089 w 1205390"/>
                  <a:gd name="connsiteY10" fmla="*/ 0 h 1272772"/>
                  <a:gd name="connsiteX11" fmla="*/ 1212129 w 1205390"/>
                  <a:gd name="connsiteY11" fmla="*/ 947093 h 1272772"/>
                  <a:gd name="connsiteX12" fmla="*/ 1114051 w 1205390"/>
                  <a:gd name="connsiteY12" fmla="*/ 1033192 h 1272772"/>
                  <a:gd name="connsiteX13" fmla="*/ 894685 w 1205390"/>
                  <a:gd name="connsiteY13" fmla="*/ 783879 h 1272772"/>
                  <a:gd name="connsiteX14" fmla="*/ 890192 w 1205390"/>
                  <a:gd name="connsiteY14" fmla="*/ 786124 h 1272772"/>
                  <a:gd name="connsiteX15" fmla="*/ 954580 w 1205390"/>
                  <a:gd name="connsiteY15" fmla="*/ 1238333 h 1272772"/>
                  <a:gd name="connsiteX16" fmla="*/ 491889 w 1205390"/>
                  <a:gd name="connsiteY16" fmla="*/ 1275019 h 127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05390" h="1272772">
                    <a:moveTo>
                      <a:pt x="491889" y="1275019"/>
                    </a:moveTo>
                    <a:cubicBezTo>
                      <a:pt x="480659" y="1200150"/>
                      <a:pt x="470926" y="1128276"/>
                      <a:pt x="459696" y="1050412"/>
                    </a:cubicBezTo>
                    <a:cubicBezTo>
                      <a:pt x="404293" y="1099077"/>
                      <a:pt x="351136" y="1145496"/>
                      <a:pt x="295733" y="1194161"/>
                    </a:cubicBezTo>
                    <a:cubicBezTo>
                      <a:pt x="202895" y="1088595"/>
                      <a:pt x="110806" y="984527"/>
                      <a:pt x="17969" y="878213"/>
                    </a:cubicBezTo>
                    <a:cubicBezTo>
                      <a:pt x="89843" y="815323"/>
                      <a:pt x="159471" y="753182"/>
                      <a:pt x="233591" y="688046"/>
                    </a:cubicBezTo>
                    <a:cubicBezTo>
                      <a:pt x="153481" y="668580"/>
                      <a:pt x="77864" y="649863"/>
                      <a:pt x="0" y="631146"/>
                    </a:cubicBezTo>
                    <a:cubicBezTo>
                      <a:pt x="32942" y="494884"/>
                      <a:pt x="65136" y="360120"/>
                      <a:pt x="98827" y="222361"/>
                    </a:cubicBezTo>
                    <a:cubicBezTo>
                      <a:pt x="224607" y="252309"/>
                      <a:pt x="348141" y="282256"/>
                      <a:pt x="472423" y="312204"/>
                    </a:cubicBezTo>
                    <a:cubicBezTo>
                      <a:pt x="473172" y="310706"/>
                      <a:pt x="474670" y="309958"/>
                      <a:pt x="475418" y="308460"/>
                    </a:cubicBezTo>
                    <a:cubicBezTo>
                      <a:pt x="411031" y="235089"/>
                      <a:pt x="346643" y="161717"/>
                      <a:pt x="280010" y="86099"/>
                    </a:cubicBezTo>
                    <a:cubicBezTo>
                      <a:pt x="312204" y="57649"/>
                      <a:pt x="343649" y="29948"/>
                      <a:pt x="378089" y="0"/>
                    </a:cubicBezTo>
                    <a:cubicBezTo>
                      <a:pt x="655852" y="315947"/>
                      <a:pt x="932868" y="630397"/>
                      <a:pt x="1212129" y="947093"/>
                    </a:cubicBezTo>
                    <a:cubicBezTo>
                      <a:pt x="1179936" y="975543"/>
                      <a:pt x="1147742" y="1003993"/>
                      <a:pt x="1114051" y="1033192"/>
                    </a:cubicBezTo>
                    <a:cubicBezTo>
                      <a:pt x="1040679" y="950088"/>
                      <a:pt x="967308" y="866983"/>
                      <a:pt x="894685" y="783879"/>
                    </a:cubicBezTo>
                    <a:cubicBezTo>
                      <a:pt x="893187" y="784627"/>
                      <a:pt x="891690" y="785376"/>
                      <a:pt x="890192" y="786124"/>
                    </a:cubicBezTo>
                    <a:cubicBezTo>
                      <a:pt x="911904" y="935862"/>
                      <a:pt x="932868" y="1085600"/>
                      <a:pt x="954580" y="1238333"/>
                    </a:cubicBezTo>
                    <a:cubicBezTo>
                      <a:pt x="800350" y="1251061"/>
                      <a:pt x="647617" y="1263040"/>
                      <a:pt x="491889" y="127501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1BE7C51-B94F-4D78-8AFA-37C14964457C}"/>
                  </a:ext>
                </a:extLst>
              </p:cNvPr>
              <p:cNvSpPr/>
              <p:nvPr/>
            </p:nvSpPr>
            <p:spPr>
              <a:xfrm>
                <a:off x="7448134" y="0"/>
                <a:ext cx="973297" cy="1063140"/>
              </a:xfrm>
              <a:custGeom>
                <a:avLst/>
                <a:gdLst>
                  <a:gd name="connsiteX0" fmla="*/ 238832 w 973297"/>
                  <a:gd name="connsiteY0" fmla="*/ 416272 h 1063139"/>
                  <a:gd name="connsiteX1" fmla="*/ 119790 w 973297"/>
                  <a:gd name="connsiteY1" fmla="*/ 280759 h 1063139"/>
                  <a:gd name="connsiteX2" fmla="*/ 0 w 973297"/>
                  <a:gd name="connsiteY2" fmla="*/ 144497 h 1063139"/>
                  <a:gd name="connsiteX3" fmla="*/ 162466 w 973297"/>
                  <a:gd name="connsiteY3" fmla="*/ 0 h 1063139"/>
                  <a:gd name="connsiteX4" fmla="*/ 977040 w 973297"/>
                  <a:gd name="connsiteY4" fmla="*/ 925381 h 1063139"/>
                  <a:gd name="connsiteX5" fmla="*/ 813826 w 973297"/>
                  <a:gd name="connsiteY5" fmla="*/ 1069129 h 1063139"/>
                  <a:gd name="connsiteX6" fmla="*/ 574245 w 973297"/>
                  <a:gd name="connsiteY6" fmla="*/ 797355 h 1063139"/>
                  <a:gd name="connsiteX7" fmla="*/ 399800 w 973297"/>
                  <a:gd name="connsiteY7" fmla="*/ 950088 h 1063139"/>
                  <a:gd name="connsiteX8" fmla="*/ 64387 w 973297"/>
                  <a:gd name="connsiteY8" fmla="*/ 569004 h 1063139"/>
                  <a:gd name="connsiteX9" fmla="*/ 238832 w 973297"/>
                  <a:gd name="connsiteY9" fmla="*/ 416272 h 10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3297" h="1063139">
                    <a:moveTo>
                      <a:pt x="238832" y="416272"/>
                    </a:moveTo>
                    <a:cubicBezTo>
                      <a:pt x="198403" y="369853"/>
                      <a:pt x="158722" y="325680"/>
                      <a:pt x="119790" y="280759"/>
                    </a:cubicBezTo>
                    <a:cubicBezTo>
                      <a:pt x="80110" y="235837"/>
                      <a:pt x="41178" y="191665"/>
                      <a:pt x="0" y="144497"/>
                    </a:cubicBezTo>
                    <a:cubicBezTo>
                      <a:pt x="53906" y="95832"/>
                      <a:pt x="107811" y="48665"/>
                      <a:pt x="162466" y="0"/>
                    </a:cubicBezTo>
                    <a:cubicBezTo>
                      <a:pt x="434240" y="308460"/>
                      <a:pt x="705266" y="616172"/>
                      <a:pt x="977040" y="925381"/>
                    </a:cubicBezTo>
                    <a:cubicBezTo>
                      <a:pt x="922386" y="973297"/>
                      <a:pt x="868480" y="1020464"/>
                      <a:pt x="813826" y="1069129"/>
                    </a:cubicBezTo>
                    <a:cubicBezTo>
                      <a:pt x="733716" y="977789"/>
                      <a:pt x="654355" y="887946"/>
                      <a:pt x="574245" y="797355"/>
                    </a:cubicBezTo>
                    <a:cubicBezTo>
                      <a:pt x="515847" y="849014"/>
                      <a:pt x="458947" y="899177"/>
                      <a:pt x="399800" y="950088"/>
                    </a:cubicBezTo>
                    <a:cubicBezTo>
                      <a:pt x="288245" y="822810"/>
                      <a:pt x="176691" y="697030"/>
                      <a:pt x="64387" y="569004"/>
                    </a:cubicBezTo>
                    <a:cubicBezTo>
                      <a:pt x="122785" y="518093"/>
                      <a:pt x="180434" y="467183"/>
                      <a:pt x="238832" y="41627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8033315-9532-4701-9B4A-0F86E59A51B2}"/>
                  </a:ext>
                </a:extLst>
              </p:cNvPr>
              <p:cNvSpPr/>
              <p:nvPr/>
            </p:nvSpPr>
            <p:spPr>
              <a:xfrm>
                <a:off x="7699694" y="2487897"/>
                <a:ext cx="756177" cy="741203"/>
              </a:xfrm>
              <a:custGeom>
                <a:avLst/>
                <a:gdLst>
                  <a:gd name="connsiteX0" fmla="*/ 381083 w 756176"/>
                  <a:gd name="connsiteY0" fmla="*/ 743449 h 741203"/>
                  <a:gd name="connsiteX1" fmla="*/ 0 w 756176"/>
                  <a:gd name="connsiteY1" fmla="*/ 369853 h 741203"/>
                  <a:gd name="connsiteX2" fmla="*/ 381832 w 756176"/>
                  <a:gd name="connsiteY2" fmla="*/ 0 h 741203"/>
                  <a:gd name="connsiteX3" fmla="*/ 762915 w 756176"/>
                  <a:gd name="connsiteY3" fmla="*/ 370602 h 741203"/>
                  <a:gd name="connsiteX4" fmla="*/ 381083 w 756176"/>
                  <a:gd name="connsiteY4" fmla="*/ 743449 h 741203"/>
                  <a:gd name="connsiteX5" fmla="*/ 577989 w 756176"/>
                  <a:gd name="connsiteY5" fmla="*/ 372099 h 741203"/>
                  <a:gd name="connsiteX6" fmla="*/ 381083 w 756176"/>
                  <a:gd name="connsiteY6" fmla="*/ 180434 h 741203"/>
                  <a:gd name="connsiteX7" fmla="*/ 184927 w 756176"/>
                  <a:gd name="connsiteY7" fmla="*/ 370602 h 741203"/>
                  <a:gd name="connsiteX8" fmla="*/ 380334 w 756176"/>
                  <a:gd name="connsiteY8" fmla="*/ 563015 h 741203"/>
                  <a:gd name="connsiteX9" fmla="*/ 577989 w 756176"/>
                  <a:gd name="connsiteY9" fmla="*/ 372099 h 74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6176" h="741203">
                    <a:moveTo>
                      <a:pt x="381083" y="743449"/>
                    </a:moveTo>
                    <a:cubicBezTo>
                      <a:pt x="169953" y="743449"/>
                      <a:pt x="0" y="576491"/>
                      <a:pt x="0" y="369853"/>
                    </a:cubicBezTo>
                    <a:cubicBezTo>
                      <a:pt x="749" y="165461"/>
                      <a:pt x="171450" y="0"/>
                      <a:pt x="381832" y="0"/>
                    </a:cubicBezTo>
                    <a:cubicBezTo>
                      <a:pt x="591465" y="0"/>
                      <a:pt x="762166" y="166209"/>
                      <a:pt x="762915" y="370602"/>
                    </a:cubicBezTo>
                    <a:cubicBezTo>
                      <a:pt x="762915" y="576491"/>
                      <a:pt x="592214" y="743449"/>
                      <a:pt x="381083" y="743449"/>
                    </a:cubicBezTo>
                    <a:close/>
                    <a:moveTo>
                      <a:pt x="577989" y="372099"/>
                    </a:moveTo>
                    <a:cubicBezTo>
                      <a:pt x="577989" y="265785"/>
                      <a:pt x="489643" y="179686"/>
                      <a:pt x="381083" y="180434"/>
                    </a:cubicBezTo>
                    <a:cubicBezTo>
                      <a:pt x="273272" y="180434"/>
                      <a:pt x="185675" y="265785"/>
                      <a:pt x="184927" y="370602"/>
                    </a:cubicBezTo>
                    <a:cubicBezTo>
                      <a:pt x="184927" y="477664"/>
                      <a:pt x="271026" y="563015"/>
                      <a:pt x="380334" y="563015"/>
                    </a:cubicBezTo>
                    <a:cubicBezTo>
                      <a:pt x="489643" y="563764"/>
                      <a:pt x="577989" y="478413"/>
                      <a:pt x="577989" y="37209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ECF0ED-59C5-4F64-BA71-460B00300E31}"/>
                </a:ext>
              </a:extLst>
            </p:cNvPr>
            <p:cNvSpPr/>
            <p:nvPr/>
          </p:nvSpPr>
          <p:spPr>
            <a:xfrm>
              <a:off x="3070673" y="4573635"/>
              <a:ext cx="1715646" cy="545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AFBE768-9551-4A84-986D-179C99548710}"/>
              </a:ext>
            </a:extLst>
          </p:cNvPr>
          <p:cNvSpPr txBox="1"/>
          <p:nvPr/>
        </p:nvSpPr>
        <p:spPr>
          <a:xfrm>
            <a:off x="5746328" y="1917306"/>
            <a:ext cx="499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Gram negativní baktérie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630A37-696F-48D6-A421-316A893AEA16}"/>
              </a:ext>
            </a:extLst>
          </p:cNvPr>
          <p:cNvSpPr txBox="1"/>
          <p:nvPr/>
        </p:nvSpPr>
        <p:spPr>
          <a:xfrm>
            <a:off x="5962555" y="2618259"/>
            <a:ext cx="616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Vyskytuje se ve vlhkém prostředí</a:t>
            </a:r>
            <a:r>
              <a:rPr lang="cs-CZ" sz="2000" b="1" dirty="0"/>
              <a:t>, </a:t>
            </a:r>
            <a:r>
              <a:rPr lang="cs-CZ" sz="2000" dirty="0"/>
              <a:t>v odpadních vodách, na rostlinách a v půdě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4F4CBA-3505-42D0-87EC-C259F8B7B279}"/>
              </a:ext>
            </a:extLst>
          </p:cNvPr>
          <p:cNvSpPr txBox="1"/>
          <p:nvPr/>
        </p:nvSpPr>
        <p:spPr>
          <a:xfrm>
            <a:off x="6280860" y="3743748"/>
            <a:ext cx="5638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Často se vyskytuje v nemocničním prostředí</a:t>
            </a:r>
            <a:r>
              <a:rPr lang="cs-CZ" sz="2000" dirty="0"/>
              <a:t>, patří k obávaným původcům HAI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48846E-50FC-4850-9F8F-9E6F54B227BB}"/>
              </a:ext>
            </a:extLst>
          </p:cNvPr>
          <p:cNvSpPr txBox="1"/>
          <p:nvPr/>
        </p:nvSpPr>
        <p:spPr>
          <a:xfrm>
            <a:off x="5962555" y="5831450"/>
            <a:ext cx="4777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Vytváří slizové vrstvy - </a:t>
            </a:r>
            <a:r>
              <a:rPr lang="cs-CZ" sz="2000" b="1" dirty="0"/>
              <a:t>biofilm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6E1B5-56D7-4688-BF63-3FE76F00372B}"/>
              </a:ext>
            </a:extLst>
          </p:cNvPr>
          <p:cNvSpPr txBox="1"/>
          <p:nvPr/>
        </p:nvSpPr>
        <p:spPr>
          <a:xfrm>
            <a:off x="6096000" y="4656969"/>
            <a:ext cx="569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Kontaminuje výlevky, sprchy, úklidové pomůcky, ale i desinfekční přípravky, zvlhčovače O</a:t>
            </a:r>
            <a:r>
              <a:rPr lang="cs-CZ" sz="2000" baseline="-25000" dirty="0"/>
              <a:t>2</a:t>
            </a:r>
          </a:p>
        </p:txBody>
      </p:sp>
      <p:grpSp>
        <p:nvGrpSpPr>
          <p:cNvPr id="58" name="그룹 9">
            <a:extLst>
              <a:ext uri="{FF2B5EF4-FFF2-40B4-BE49-F238E27FC236}">
                <a16:creationId xmlns:a16="http://schemas.microsoft.com/office/drawing/2014/main" id="{32928568-BF9D-4332-9FAD-7F63A1295985}"/>
              </a:ext>
            </a:extLst>
          </p:cNvPr>
          <p:cNvGrpSpPr/>
          <p:nvPr/>
        </p:nvGrpSpPr>
        <p:grpSpPr>
          <a:xfrm>
            <a:off x="965640" y="1787085"/>
            <a:ext cx="4734219" cy="4623159"/>
            <a:chOff x="924229" y="1606109"/>
            <a:chExt cx="4734219" cy="4623159"/>
          </a:xfrm>
        </p:grpSpPr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6D08C845-5729-4F90-92E8-B066E90AFD6A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5C00751-E639-4731-9A0B-AD7B04A1B3EC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26DA5C2-DFF9-4F59-8208-F8CC14518876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698F58E-B60E-4C11-BB1F-5BC59BF92E42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961333F-59A3-45F0-8C9D-B78F7C8ECBC6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1ADBAA6-D531-484F-A3CA-2A60DDDB2E5C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56F54D3-11B8-4B35-90B2-A3B75EEFF097}"/>
              </a:ext>
            </a:extLst>
          </p:cNvPr>
          <p:cNvSpPr txBox="1"/>
          <p:nvPr/>
        </p:nvSpPr>
        <p:spPr>
          <a:xfrm>
            <a:off x="3475846" y="516117"/>
            <a:ext cx="733458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44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Pseudomonas aeruginosa</a:t>
            </a:r>
            <a:endParaRPr lang="en-US" altLang="ko-KR" sz="4400" b="1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9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b="1" dirty="0" err="1"/>
              <a:t>Metalobetalaktamáza</a:t>
            </a:r>
            <a:endParaRPr lang="en-US" b="1" dirty="0"/>
          </a:p>
        </p:txBody>
      </p:sp>
      <p:cxnSp>
        <p:nvCxnSpPr>
          <p:cNvPr id="6" name="Elbow Connector 10">
            <a:extLst>
              <a:ext uri="{FF2B5EF4-FFF2-40B4-BE49-F238E27FC236}">
                <a16:creationId xmlns:a16="http://schemas.microsoft.com/office/drawing/2014/main" id="{C2819704-6218-43B6-B2D9-7DCF2E3F390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72858" y="2129521"/>
            <a:ext cx="1022354" cy="576067"/>
          </a:xfrm>
          <a:prstGeom prst="bentConnector3">
            <a:avLst>
              <a:gd name="adj1" fmla="val 9915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614B01-1E06-41C7-8D85-5D26ACEFF39A}"/>
              </a:ext>
            </a:extLst>
          </p:cNvPr>
          <p:cNvSpPr txBox="1"/>
          <p:nvPr/>
        </p:nvSpPr>
        <p:spPr>
          <a:xfrm>
            <a:off x="7067372" y="1636347"/>
            <a:ext cx="4983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400" b="1" dirty="0">
                <a:solidFill>
                  <a:schemeClr val="accent1"/>
                </a:solidFill>
              </a:rPr>
              <a:t>Opatření proti přenosu kontaktem, kapénkami</a:t>
            </a:r>
            <a:endParaRPr lang="ko-KR" alt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402FA4-1253-4D0A-A561-06BE02C587BE}"/>
              </a:ext>
            </a:extLst>
          </p:cNvPr>
          <p:cNvGrpSpPr/>
          <p:nvPr/>
        </p:nvGrpSpPr>
        <p:grpSpPr>
          <a:xfrm>
            <a:off x="152268" y="1488590"/>
            <a:ext cx="4901357" cy="2556340"/>
            <a:chOff x="5507502" y="1753071"/>
            <a:chExt cx="4310135" cy="25563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94B0C6-3272-4ADF-B1BD-3DD098F3A63D}"/>
                </a:ext>
              </a:extLst>
            </p:cNvPr>
            <p:cNvSpPr txBox="1"/>
            <p:nvPr/>
          </p:nvSpPr>
          <p:spPr>
            <a:xfrm>
              <a:off x="5507502" y="1753071"/>
              <a:ext cx="4310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accent4"/>
                  </a:solidFill>
                </a:rPr>
                <a:t>Enzym štěpící </a:t>
              </a:r>
              <a:r>
                <a:rPr lang="cs-CZ" altLang="ko-KR" sz="2400" b="1" dirty="0" err="1">
                  <a:solidFill>
                    <a:schemeClr val="accent4"/>
                  </a:solidFill>
                </a:rPr>
                <a:t>karbapenemy</a:t>
              </a:r>
              <a:endParaRPr lang="ko-KR" alt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714D5F-DFF1-4A1E-8666-2D0128EA7DEA}"/>
                </a:ext>
              </a:extLst>
            </p:cNvPr>
            <p:cNvSpPr txBox="1"/>
            <p:nvPr/>
          </p:nvSpPr>
          <p:spPr>
            <a:xfrm>
              <a:off x="5507502" y="2247308"/>
              <a:ext cx="406657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Rezistence ke všem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β-</a:t>
              </a:r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laktamovým</a:t>
              </a:r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 antibiotikům kromě </a:t>
              </a:r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monobaktamů</a:t>
              </a:r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endParaRPr lang="cs-CZ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Riziko přenosu na jiné gramnegativní druhy, což zvyšuje míru antimikrobiální rezistence </a:t>
              </a:r>
              <a:b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a komplikuje léčbu osídlených pacientů.</a:t>
              </a:r>
            </a:p>
            <a:p>
              <a:endParaRPr lang="cs-CZ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Snadný vertikální přenos. </a:t>
              </a:r>
              <a:endParaRPr lang="cs-CZ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Elbow Connector 39">
            <a:extLst>
              <a:ext uri="{FF2B5EF4-FFF2-40B4-BE49-F238E27FC236}">
                <a16:creationId xmlns:a16="http://schemas.microsoft.com/office/drawing/2014/main" id="{061D0849-DD00-4D86-AFC0-A70E59768C12}"/>
              </a:ext>
            </a:extLst>
          </p:cNvPr>
          <p:cNvCxnSpPr>
            <a:cxnSpLocks/>
          </p:cNvCxnSpPr>
          <p:nvPr/>
        </p:nvCxnSpPr>
        <p:spPr>
          <a:xfrm rot="10800000">
            <a:off x="6110127" y="5009593"/>
            <a:ext cx="666504" cy="420175"/>
          </a:xfrm>
          <a:prstGeom prst="bentConnector3">
            <a:avLst>
              <a:gd name="adj1" fmla="val 9820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FDA341-25C0-496E-B5F7-636B2B3AB11A}"/>
              </a:ext>
            </a:extLst>
          </p:cNvPr>
          <p:cNvSpPr/>
          <p:nvPr/>
        </p:nvSpPr>
        <p:spPr>
          <a:xfrm>
            <a:off x="4900834" y="3470845"/>
            <a:ext cx="671340" cy="885749"/>
          </a:xfrm>
          <a:custGeom>
            <a:avLst/>
            <a:gdLst>
              <a:gd name="connsiteX0" fmla="*/ 261466 w 741632"/>
              <a:gd name="connsiteY0" fmla="*/ 746825 h 978491"/>
              <a:gd name="connsiteX1" fmla="*/ 207376 w 741632"/>
              <a:gd name="connsiteY1" fmla="*/ 747021 h 978491"/>
              <a:gd name="connsiteX2" fmla="*/ 207376 w 741632"/>
              <a:gd name="connsiteY2" fmla="*/ 786465 h 978491"/>
              <a:gd name="connsiteX3" fmla="*/ 168322 w 741632"/>
              <a:gd name="connsiteY3" fmla="*/ 786465 h 978491"/>
              <a:gd name="connsiteX4" fmla="*/ 168322 w 741632"/>
              <a:gd name="connsiteY4" fmla="*/ 840164 h 978491"/>
              <a:gd name="connsiteX5" fmla="*/ 207376 w 741632"/>
              <a:gd name="connsiteY5" fmla="*/ 840164 h 978491"/>
              <a:gd name="connsiteX6" fmla="*/ 207376 w 741632"/>
              <a:gd name="connsiteY6" fmla="*/ 879218 h 978491"/>
              <a:gd name="connsiteX7" fmla="*/ 261661 w 741632"/>
              <a:gd name="connsiteY7" fmla="*/ 879218 h 978491"/>
              <a:gd name="connsiteX8" fmla="*/ 261661 w 741632"/>
              <a:gd name="connsiteY8" fmla="*/ 839969 h 978491"/>
              <a:gd name="connsiteX9" fmla="*/ 300715 w 741632"/>
              <a:gd name="connsiteY9" fmla="*/ 839969 h 978491"/>
              <a:gd name="connsiteX10" fmla="*/ 300715 w 741632"/>
              <a:gd name="connsiteY10" fmla="*/ 785879 h 978491"/>
              <a:gd name="connsiteX11" fmla="*/ 261466 w 741632"/>
              <a:gd name="connsiteY11" fmla="*/ 785879 h 978491"/>
              <a:gd name="connsiteX12" fmla="*/ 261466 w 741632"/>
              <a:gd name="connsiteY12" fmla="*/ 746825 h 978491"/>
              <a:gd name="connsiteX13" fmla="*/ 175352 w 741632"/>
              <a:gd name="connsiteY13" fmla="*/ 639037 h 978491"/>
              <a:gd name="connsiteX14" fmla="*/ 151138 w 741632"/>
              <a:gd name="connsiteY14" fmla="*/ 664226 h 978491"/>
              <a:gd name="connsiteX15" fmla="*/ 175938 w 741632"/>
              <a:gd name="connsiteY15" fmla="*/ 688635 h 978491"/>
              <a:gd name="connsiteX16" fmla="*/ 200346 w 741632"/>
              <a:gd name="connsiteY16" fmla="*/ 663445 h 978491"/>
              <a:gd name="connsiteX17" fmla="*/ 175352 w 741632"/>
              <a:gd name="connsiteY17" fmla="*/ 639037 h 978491"/>
              <a:gd name="connsiteX18" fmla="*/ 175547 w 741632"/>
              <a:gd name="connsiteY18" fmla="*/ 624977 h 978491"/>
              <a:gd name="connsiteX19" fmla="*/ 214406 w 741632"/>
              <a:gd name="connsiteY19" fmla="*/ 664031 h 978491"/>
              <a:gd name="connsiteX20" fmla="*/ 175352 w 741632"/>
              <a:gd name="connsiteY20" fmla="*/ 702890 h 978491"/>
              <a:gd name="connsiteX21" fmla="*/ 136884 w 741632"/>
              <a:gd name="connsiteY21" fmla="*/ 664226 h 978491"/>
              <a:gd name="connsiteX22" fmla="*/ 175547 w 741632"/>
              <a:gd name="connsiteY22" fmla="*/ 624977 h 978491"/>
              <a:gd name="connsiteX23" fmla="*/ 499499 w 741632"/>
              <a:gd name="connsiteY23" fmla="*/ 424436 h 978491"/>
              <a:gd name="connsiteX24" fmla="*/ 536404 w 741632"/>
              <a:gd name="connsiteY24" fmla="*/ 424631 h 978491"/>
              <a:gd name="connsiteX25" fmla="*/ 543434 w 741632"/>
              <a:gd name="connsiteY25" fmla="*/ 427365 h 978491"/>
              <a:gd name="connsiteX26" fmla="*/ 629743 w 741632"/>
              <a:gd name="connsiteY26" fmla="*/ 506059 h 978491"/>
              <a:gd name="connsiteX27" fmla="*/ 658252 w 741632"/>
              <a:gd name="connsiteY27" fmla="*/ 621853 h 978491"/>
              <a:gd name="connsiteX28" fmla="*/ 650246 w 741632"/>
              <a:gd name="connsiteY28" fmla="*/ 661883 h 978491"/>
              <a:gd name="connsiteX29" fmla="*/ 535233 w 741632"/>
              <a:gd name="connsiteY29" fmla="*/ 693517 h 978491"/>
              <a:gd name="connsiteX30" fmla="*/ 495007 w 741632"/>
              <a:gd name="connsiteY30" fmla="*/ 753855 h 978491"/>
              <a:gd name="connsiteX31" fmla="*/ 487587 w 741632"/>
              <a:gd name="connsiteY31" fmla="*/ 763033 h 978491"/>
              <a:gd name="connsiteX32" fmla="*/ 474113 w 741632"/>
              <a:gd name="connsiteY32" fmla="*/ 800134 h 978491"/>
              <a:gd name="connsiteX33" fmla="*/ 502818 w 741632"/>
              <a:gd name="connsiteY33" fmla="*/ 809116 h 978491"/>
              <a:gd name="connsiteX34" fmla="*/ 510629 w 741632"/>
              <a:gd name="connsiteY34" fmla="*/ 767719 h 978491"/>
              <a:gd name="connsiteX35" fmla="*/ 508872 w 741632"/>
              <a:gd name="connsiteY35" fmla="*/ 760299 h 978491"/>
              <a:gd name="connsiteX36" fmla="*/ 598695 w 741632"/>
              <a:gd name="connsiteY36" fmla="*/ 672428 h 978491"/>
              <a:gd name="connsiteX37" fmla="*/ 674655 w 741632"/>
              <a:gd name="connsiteY37" fmla="*/ 730032 h 978491"/>
              <a:gd name="connsiteX38" fmla="*/ 630914 w 741632"/>
              <a:gd name="connsiteY38" fmla="*/ 831963 h 978491"/>
              <a:gd name="connsiteX39" fmla="*/ 622518 w 741632"/>
              <a:gd name="connsiteY39" fmla="*/ 833525 h 978491"/>
              <a:gd name="connsiteX40" fmla="*/ 583269 w 741632"/>
              <a:gd name="connsiteY40" fmla="*/ 856371 h 978491"/>
              <a:gd name="connsiteX41" fmla="*/ 601820 w 741632"/>
              <a:gd name="connsiteY41" fmla="*/ 878437 h 978491"/>
              <a:gd name="connsiteX42" fmla="*/ 631696 w 741632"/>
              <a:gd name="connsiteY42" fmla="*/ 855980 h 978491"/>
              <a:gd name="connsiteX43" fmla="*/ 639506 w 741632"/>
              <a:gd name="connsiteY43" fmla="*/ 844264 h 978491"/>
              <a:gd name="connsiteX44" fmla="*/ 689105 w 741632"/>
              <a:gd name="connsiteY44" fmla="*/ 723784 h 978491"/>
              <a:gd name="connsiteX45" fmla="*/ 669968 w 741632"/>
              <a:gd name="connsiteY45" fmla="*/ 677895 h 978491"/>
              <a:gd name="connsiteX46" fmla="*/ 667430 w 741632"/>
              <a:gd name="connsiteY46" fmla="*/ 664227 h 978491"/>
              <a:gd name="connsiteX47" fmla="*/ 669578 w 741632"/>
              <a:gd name="connsiteY47" fmla="*/ 541402 h 978491"/>
              <a:gd name="connsiteX48" fmla="*/ 625838 w 741632"/>
              <a:gd name="connsiteY48" fmla="*/ 474230 h 978491"/>
              <a:gd name="connsiteX49" fmla="*/ 572724 w 741632"/>
              <a:gd name="connsiteY49" fmla="*/ 425022 h 978491"/>
              <a:gd name="connsiteX50" fmla="*/ 670554 w 741632"/>
              <a:gd name="connsiteY50" fmla="*/ 444354 h 978491"/>
              <a:gd name="connsiteX51" fmla="*/ 739679 w 741632"/>
              <a:gd name="connsiteY51" fmla="*/ 544722 h 978491"/>
              <a:gd name="connsiteX52" fmla="*/ 741632 w 741632"/>
              <a:gd name="connsiteY52" fmla="*/ 553118 h 978491"/>
              <a:gd name="connsiteX53" fmla="*/ 741632 w 741632"/>
              <a:gd name="connsiteY53" fmla="*/ 978491 h 978491"/>
              <a:gd name="connsiteX54" fmla="*/ 389996 w 741632"/>
              <a:gd name="connsiteY54" fmla="*/ 978491 h 978491"/>
              <a:gd name="connsiteX55" fmla="*/ 389953 w 741632"/>
              <a:gd name="connsiteY55" fmla="*/ 791542 h 978491"/>
              <a:gd name="connsiteX56" fmla="*/ 398154 w 741632"/>
              <a:gd name="connsiteY56" fmla="*/ 773382 h 978491"/>
              <a:gd name="connsiteX57" fmla="*/ 500670 w 741632"/>
              <a:gd name="connsiteY57" fmla="*/ 682972 h 978491"/>
              <a:gd name="connsiteX58" fmla="*/ 504380 w 741632"/>
              <a:gd name="connsiteY58" fmla="*/ 666375 h 978491"/>
              <a:gd name="connsiteX59" fmla="*/ 485049 w 741632"/>
              <a:gd name="connsiteY59" fmla="*/ 614433 h 978491"/>
              <a:gd name="connsiteX60" fmla="*/ 560227 w 741632"/>
              <a:gd name="connsiteY60" fmla="*/ 591391 h 978491"/>
              <a:gd name="connsiteX61" fmla="*/ 499499 w 741632"/>
              <a:gd name="connsiteY61" fmla="*/ 424436 h 978491"/>
              <a:gd name="connsiteX62" fmla="*/ 447948 w 741632"/>
              <a:gd name="connsiteY62" fmla="*/ 423850 h 978491"/>
              <a:gd name="connsiteX63" fmla="*/ 479582 w 741632"/>
              <a:gd name="connsiteY63" fmla="*/ 446501 h 978491"/>
              <a:gd name="connsiteX64" fmla="*/ 525079 w 741632"/>
              <a:gd name="connsiteY64" fmla="*/ 573622 h 978491"/>
              <a:gd name="connsiteX65" fmla="*/ 449705 w 741632"/>
              <a:gd name="connsiteY65" fmla="*/ 596859 h 978491"/>
              <a:gd name="connsiteX66" fmla="*/ 473138 w 741632"/>
              <a:gd name="connsiteY66" fmla="*/ 659736 h 978491"/>
              <a:gd name="connsiteX67" fmla="*/ 469818 w 741632"/>
              <a:gd name="connsiteY67" fmla="*/ 673795 h 978491"/>
              <a:gd name="connsiteX68" fmla="*/ 376284 w 741632"/>
              <a:gd name="connsiteY68" fmla="*/ 756589 h 978491"/>
              <a:gd name="connsiteX69" fmla="*/ 326686 w 741632"/>
              <a:gd name="connsiteY69" fmla="*/ 712654 h 978491"/>
              <a:gd name="connsiteX70" fmla="*/ 282164 w 741632"/>
              <a:gd name="connsiteY70" fmla="*/ 673209 h 978491"/>
              <a:gd name="connsiteX71" fmla="*/ 279040 w 741632"/>
              <a:gd name="connsiteY71" fmla="*/ 660907 h 978491"/>
              <a:gd name="connsiteX72" fmla="*/ 302863 w 741632"/>
              <a:gd name="connsiteY72" fmla="*/ 596859 h 978491"/>
              <a:gd name="connsiteX73" fmla="*/ 227684 w 741632"/>
              <a:gd name="connsiteY73" fmla="*/ 573622 h 978491"/>
              <a:gd name="connsiteX74" fmla="*/ 271425 w 741632"/>
              <a:gd name="connsiteY74" fmla="*/ 450212 h 978491"/>
              <a:gd name="connsiteX75" fmla="*/ 276111 w 741632"/>
              <a:gd name="connsiteY75" fmla="*/ 437324 h 978491"/>
              <a:gd name="connsiteX76" fmla="*/ 298567 w 741632"/>
              <a:gd name="connsiteY76" fmla="*/ 424241 h 978491"/>
              <a:gd name="connsiteX77" fmla="*/ 305597 w 741632"/>
              <a:gd name="connsiteY77" fmla="*/ 432051 h 978491"/>
              <a:gd name="connsiteX78" fmla="*/ 364763 w 741632"/>
              <a:gd name="connsiteY78" fmla="*/ 582799 h 978491"/>
              <a:gd name="connsiteX79" fmla="*/ 370621 w 741632"/>
              <a:gd name="connsiteY79" fmla="*/ 596859 h 978491"/>
              <a:gd name="connsiteX80" fmla="*/ 381947 w 741632"/>
              <a:gd name="connsiteY80" fmla="*/ 568349 h 978491"/>
              <a:gd name="connsiteX81" fmla="*/ 434670 w 741632"/>
              <a:gd name="connsiteY81" fmla="*/ 433028 h 978491"/>
              <a:gd name="connsiteX82" fmla="*/ 447948 w 741632"/>
              <a:gd name="connsiteY82" fmla="*/ 423850 h 978491"/>
              <a:gd name="connsiteX83" fmla="*/ 251702 w 741632"/>
              <a:gd name="connsiteY83" fmla="*/ 423460 h 978491"/>
              <a:gd name="connsiteX84" fmla="*/ 252874 w 741632"/>
              <a:gd name="connsiteY84" fmla="*/ 425608 h 978491"/>
              <a:gd name="connsiteX85" fmla="*/ 192536 w 741632"/>
              <a:gd name="connsiteY85" fmla="*/ 591391 h 978491"/>
              <a:gd name="connsiteX86" fmla="*/ 267714 w 741632"/>
              <a:gd name="connsiteY86" fmla="*/ 614433 h 978491"/>
              <a:gd name="connsiteX87" fmla="*/ 248187 w 741632"/>
              <a:gd name="connsiteY87" fmla="*/ 666765 h 978491"/>
              <a:gd name="connsiteX88" fmla="*/ 252483 w 741632"/>
              <a:gd name="connsiteY88" fmla="*/ 682972 h 978491"/>
              <a:gd name="connsiteX89" fmla="*/ 355585 w 741632"/>
              <a:gd name="connsiteY89" fmla="*/ 774163 h 978491"/>
              <a:gd name="connsiteX90" fmla="*/ 362615 w 741632"/>
              <a:gd name="connsiteY90" fmla="*/ 790956 h 978491"/>
              <a:gd name="connsiteX91" fmla="*/ 362572 w 741632"/>
              <a:gd name="connsiteY91" fmla="*/ 978491 h 978491"/>
              <a:gd name="connsiteX92" fmla="*/ 0 w 741632"/>
              <a:gd name="connsiteY92" fmla="*/ 978491 h 978491"/>
              <a:gd name="connsiteX93" fmla="*/ 0 w 741632"/>
              <a:gd name="connsiteY93" fmla="*/ 566983 h 978491"/>
              <a:gd name="connsiteX94" fmla="*/ 141571 w 741632"/>
              <a:gd name="connsiteY94" fmla="*/ 424436 h 978491"/>
              <a:gd name="connsiteX95" fmla="*/ 221435 w 741632"/>
              <a:gd name="connsiteY95" fmla="*/ 424436 h 978491"/>
              <a:gd name="connsiteX96" fmla="*/ 215773 w 741632"/>
              <a:gd name="connsiteY96" fmla="*/ 431661 h 978491"/>
              <a:gd name="connsiteX97" fmla="*/ 164417 w 741632"/>
              <a:gd name="connsiteY97" fmla="*/ 532615 h 978491"/>
              <a:gd name="connsiteX98" fmla="*/ 160707 w 741632"/>
              <a:gd name="connsiteY98" fmla="*/ 612480 h 978491"/>
              <a:gd name="connsiteX99" fmla="*/ 154458 w 741632"/>
              <a:gd name="connsiteY99" fmla="*/ 623806 h 978491"/>
              <a:gd name="connsiteX100" fmla="*/ 132197 w 741632"/>
              <a:gd name="connsiteY100" fmla="*/ 677700 h 978491"/>
              <a:gd name="connsiteX101" fmla="*/ 180234 w 741632"/>
              <a:gd name="connsiteY101" fmla="*/ 709529 h 978491"/>
              <a:gd name="connsiteX102" fmla="*/ 221631 w 741632"/>
              <a:gd name="connsiteY102" fmla="*/ 669304 h 978491"/>
              <a:gd name="connsiteX103" fmla="*/ 185896 w 741632"/>
              <a:gd name="connsiteY103" fmla="*/ 619315 h 978491"/>
              <a:gd name="connsiteX104" fmla="*/ 178086 w 741632"/>
              <a:gd name="connsiteY104" fmla="*/ 612090 h 978491"/>
              <a:gd name="connsiteX105" fmla="*/ 183748 w 741632"/>
              <a:gd name="connsiteY105" fmla="*/ 524609 h 978491"/>
              <a:gd name="connsiteX106" fmla="*/ 195465 w 741632"/>
              <a:gd name="connsiteY106" fmla="*/ 492976 h 978491"/>
              <a:gd name="connsiteX107" fmla="*/ 241353 w 741632"/>
              <a:gd name="connsiteY107" fmla="*/ 428927 h 978491"/>
              <a:gd name="connsiteX108" fmla="*/ 251702 w 741632"/>
              <a:gd name="connsiteY108" fmla="*/ 423460 h 978491"/>
              <a:gd name="connsiteX109" fmla="*/ 371029 w 741632"/>
              <a:gd name="connsiteY109" fmla="*/ 2 h 978491"/>
              <a:gd name="connsiteX110" fmla="*/ 562763 w 741632"/>
              <a:gd name="connsiteY110" fmla="*/ 193062 h 978491"/>
              <a:gd name="connsiteX111" fmla="*/ 370035 w 741632"/>
              <a:gd name="connsiteY111" fmla="*/ 385128 h 978491"/>
              <a:gd name="connsiteX112" fmla="*/ 177803 w 741632"/>
              <a:gd name="connsiteY112" fmla="*/ 191571 h 978491"/>
              <a:gd name="connsiteX113" fmla="*/ 371029 w 741632"/>
              <a:gd name="connsiteY113" fmla="*/ 2 h 9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41632" h="978491">
                <a:moveTo>
                  <a:pt x="261466" y="746825"/>
                </a:moveTo>
                <a:cubicBezTo>
                  <a:pt x="243306" y="747021"/>
                  <a:pt x="226317" y="747021"/>
                  <a:pt x="207376" y="747021"/>
                </a:cubicBezTo>
                <a:cubicBezTo>
                  <a:pt x="207376" y="760104"/>
                  <a:pt x="207376" y="772601"/>
                  <a:pt x="207376" y="786465"/>
                </a:cubicBezTo>
                <a:cubicBezTo>
                  <a:pt x="193512" y="786465"/>
                  <a:pt x="180819" y="786465"/>
                  <a:pt x="168322" y="786465"/>
                </a:cubicBezTo>
                <a:cubicBezTo>
                  <a:pt x="168322" y="805015"/>
                  <a:pt x="168322" y="822199"/>
                  <a:pt x="168322" y="840164"/>
                </a:cubicBezTo>
                <a:cubicBezTo>
                  <a:pt x="181405" y="840164"/>
                  <a:pt x="193903" y="840164"/>
                  <a:pt x="207376" y="840164"/>
                </a:cubicBezTo>
                <a:cubicBezTo>
                  <a:pt x="207376" y="853637"/>
                  <a:pt x="207376" y="866135"/>
                  <a:pt x="207376" y="879218"/>
                </a:cubicBezTo>
                <a:cubicBezTo>
                  <a:pt x="225926" y="879218"/>
                  <a:pt x="243306" y="879218"/>
                  <a:pt x="261661" y="879218"/>
                </a:cubicBezTo>
                <a:cubicBezTo>
                  <a:pt x="261661" y="866135"/>
                  <a:pt x="261661" y="853637"/>
                  <a:pt x="261661" y="839969"/>
                </a:cubicBezTo>
                <a:cubicBezTo>
                  <a:pt x="275330" y="839969"/>
                  <a:pt x="287827" y="839969"/>
                  <a:pt x="300715" y="839969"/>
                </a:cubicBezTo>
                <a:cubicBezTo>
                  <a:pt x="300715" y="821613"/>
                  <a:pt x="300715" y="804234"/>
                  <a:pt x="300715" y="785879"/>
                </a:cubicBezTo>
                <a:cubicBezTo>
                  <a:pt x="287632" y="785879"/>
                  <a:pt x="275134" y="785879"/>
                  <a:pt x="261466" y="785879"/>
                </a:cubicBezTo>
                <a:cubicBezTo>
                  <a:pt x="261466" y="772406"/>
                  <a:pt x="261466" y="759908"/>
                  <a:pt x="261466" y="746825"/>
                </a:cubicBezTo>
                <a:close/>
                <a:moveTo>
                  <a:pt x="175352" y="639037"/>
                </a:moveTo>
                <a:cubicBezTo>
                  <a:pt x="161683" y="639232"/>
                  <a:pt x="150943" y="650362"/>
                  <a:pt x="151138" y="664226"/>
                </a:cubicBezTo>
                <a:cubicBezTo>
                  <a:pt x="151334" y="678090"/>
                  <a:pt x="162269" y="688830"/>
                  <a:pt x="175938" y="688635"/>
                </a:cubicBezTo>
                <a:cubicBezTo>
                  <a:pt x="189606" y="688244"/>
                  <a:pt x="200541" y="677114"/>
                  <a:pt x="200346" y="663445"/>
                </a:cubicBezTo>
                <a:cubicBezTo>
                  <a:pt x="200151" y="649972"/>
                  <a:pt x="188825" y="638841"/>
                  <a:pt x="175352" y="639037"/>
                </a:cubicBezTo>
                <a:close/>
                <a:moveTo>
                  <a:pt x="175547" y="624977"/>
                </a:moveTo>
                <a:cubicBezTo>
                  <a:pt x="197417" y="624977"/>
                  <a:pt x="214406" y="642161"/>
                  <a:pt x="214406" y="664031"/>
                </a:cubicBezTo>
                <a:cubicBezTo>
                  <a:pt x="214406" y="685706"/>
                  <a:pt x="196831" y="703085"/>
                  <a:pt x="175352" y="702890"/>
                </a:cubicBezTo>
                <a:cubicBezTo>
                  <a:pt x="154263" y="702695"/>
                  <a:pt x="137079" y="685315"/>
                  <a:pt x="136884" y="664226"/>
                </a:cubicBezTo>
                <a:cubicBezTo>
                  <a:pt x="136493" y="642551"/>
                  <a:pt x="154067" y="624977"/>
                  <a:pt x="175547" y="624977"/>
                </a:cubicBezTo>
                <a:close/>
                <a:moveTo>
                  <a:pt x="499499" y="424436"/>
                </a:moveTo>
                <a:cubicBezTo>
                  <a:pt x="512582" y="424436"/>
                  <a:pt x="524493" y="424241"/>
                  <a:pt x="536404" y="424631"/>
                </a:cubicBezTo>
                <a:cubicBezTo>
                  <a:pt x="538748" y="424631"/>
                  <a:pt x="541481" y="425998"/>
                  <a:pt x="543434" y="427365"/>
                </a:cubicBezTo>
                <a:cubicBezTo>
                  <a:pt x="575263" y="450212"/>
                  <a:pt x="604944" y="475401"/>
                  <a:pt x="629743" y="506059"/>
                </a:cubicBezTo>
                <a:cubicBezTo>
                  <a:pt x="657471" y="540426"/>
                  <a:pt x="663329" y="579870"/>
                  <a:pt x="658252" y="621853"/>
                </a:cubicBezTo>
                <a:cubicBezTo>
                  <a:pt x="656690" y="635327"/>
                  <a:pt x="652980" y="648410"/>
                  <a:pt x="650246" y="661883"/>
                </a:cubicBezTo>
                <a:cubicBezTo>
                  <a:pt x="603577" y="646457"/>
                  <a:pt x="567452" y="663641"/>
                  <a:pt x="535233" y="693517"/>
                </a:cubicBezTo>
                <a:cubicBezTo>
                  <a:pt x="517073" y="710310"/>
                  <a:pt x="504185" y="731008"/>
                  <a:pt x="495007" y="753855"/>
                </a:cubicBezTo>
                <a:cubicBezTo>
                  <a:pt x="493641" y="757370"/>
                  <a:pt x="490711" y="760885"/>
                  <a:pt x="487587" y="763033"/>
                </a:cubicBezTo>
                <a:cubicBezTo>
                  <a:pt x="476066" y="771039"/>
                  <a:pt x="470208" y="786660"/>
                  <a:pt x="474113" y="800134"/>
                </a:cubicBezTo>
                <a:cubicBezTo>
                  <a:pt x="478214" y="813412"/>
                  <a:pt x="491688" y="817708"/>
                  <a:pt x="502818" y="809116"/>
                </a:cubicBezTo>
                <a:cubicBezTo>
                  <a:pt x="514925" y="799743"/>
                  <a:pt x="518245" y="780997"/>
                  <a:pt x="510629" y="767719"/>
                </a:cubicBezTo>
                <a:cubicBezTo>
                  <a:pt x="509457" y="765571"/>
                  <a:pt x="508090" y="762252"/>
                  <a:pt x="508872" y="760299"/>
                </a:cubicBezTo>
                <a:cubicBezTo>
                  <a:pt x="525664" y="717535"/>
                  <a:pt x="553393" y="685120"/>
                  <a:pt x="598695" y="672428"/>
                </a:cubicBezTo>
                <a:cubicBezTo>
                  <a:pt x="640678" y="660517"/>
                  <a:pt x="673483" y="685901"/>
                  <a:pt x="674655" y="730032"/>
                </a:cubicBezTo>
                <a:cubicBezTo>
                  <a:pt x="675631" y="770453"/>
                  <a:pt x="658448" y="803648"/>
                  <a:pt x="630914" y="831963"/>
                </a:cubicBezTo>
                <a:cubicBezTo>
                  <a:pt x="629352" y="833720"/>
                  <a:pt x="625056" y="834110"/>
                  <a:pt x="622518" y="833525"/>
                </a:cubicBezTo>
                <a:cubicBezTo>
                  <a:pt x="607092" y="829815"/>
                  <a:pt x="587760" y="840750"/>
                  <a:pt x="583269" y="856371"/>
                </a:cubicBezTo>
                <a:cubicBezTo>
                  <a:pt x="579363" y="869845"/>
                  <a:pt x="587760" y="880194"/>
                  <a:pt x="601820" y="878437"/>
                </a:cubicBezTo>
                <a:cubicBezTo>
                  <a:pt x="615683" y="876679"/>
                  <a:pt x="625642" y="868868"/>
                  <a:pt x="631696" y="855980"/>
                </a:cubicBezTo>
                <a:cubicBezTo>
                  <a:pt x="633648" y="851685"/>
                  <a:pt x="636187" y="847584"/>
                  <a:pt x="639506" y="844264"/>
                </a:cubicBezTo>
                <a:cubicBezTo>
                  <a:pt x="672311" y="810874"/>
                  <a:pt x="692424" y="772210"/>
                  <a:pt x="689105" y="723784"/>
                </a:cubicBezTo>
                <a:cubicBezTo>
                  <a:pt x="687933" y="706405"/>
                  <a:pt x="681880" y="690783"/>
                  <a:pt x="669968" y="677895"/>
                </a:cubicBezTo>
                <a:cubicBezTo>
                  <a:pt x="665673" y="673209"/>
                  <a:pt x="665868" y="669499"/>
                  <a:pt x="667430" y="664227"/>
                </a:cubicBezTo>
                <a:cubicBezTo>
                  <a:pt x="679927" y="623611"/>
                  <a:pt x="682466" y="582604"/>
                  <a:pt x="669578" y="541402"/>
                </a:cubicBezTo>
                <a:cubicBezTo>
                  <a:pt x="661181" y="515041"/>
                  <a:pt x="644974" y="493366"/>
                  <a:pt x="625838" y="474230"/>
                </a:cubicBezTo>
                <a:cubicBezTo>
                  <a:pt x="608849" y="457242"/>
                  <a:pt x="590689" y="441620"/>
                  <a:pt x="572724" y="425022"/>
                </a:cubicBezTo>
                <a:cubicBezTo>
                  <a:pt x="606896" y="422483"/>
                  <a:pt x="640092" y="426194"/>
                  <a:pt x="670554" y="444354"/>
                </a:cubicBezTo>
                <a:cubicBezTo>
                  <a:pt x="708632" y="467395"/>
                  <a:pt x="731673" y="500982"/>
                  <a:pt x="739679" y="544722"/>
                </a:cubicBezTo>
                <a:cubicBezTo>
                  <a:pt x="740265" y="547455"/>
                  <a:pt x="741046" y="550385"/>
                  <a:pt x="741632" y="553118"/>
                </a:cubicBezTo>
                <a:lnTo>
                  <a:pt x="741632" y="978491"/>
                </a:lnTo>
                <a:lnTo>
                  <a:pt x="389996" y="978491"/>
                </a:lnTo>
                <a:lnTo>
                  <a:pt x="389953" y="791542"/>
                </a:lnTo>
                <a:cubicBezTo>
                  <a:pt x="389953" y="783536"/>
                  <a:pt x="392296" y="778459"/>
                  <a:pt x="398154" y="773382"/>
                </a:cubicBezTo>
                <a:cubicBezTo>
                  <a:pt x="432521" y="743310"/>
                  <a:pt x="466107" y="712849"/>
                  <a:pt x="500670" y="682972"/>
                </a:cubicBezTo>
                <a:cubicBezTo>
                  <a:pt x="506919" y="677700"/>
                  <a:pt x="507309" y="673404"/>
                  <a:pt x="504380" y="666375"/>
                </a:cubicBezTo>
                <a:cubicBezTo>
                  <a:pt x="497741" y="649582"/>
                  <a:pt x="491688" y="632398"/>
                  <a:pt x="485049" y="614433"/>
                </a:cubicBezTo>
                <a:cubicBezTo>
                  <a:pt x="510238" y="606622"/>
                  <a:pt x="534842" y="599202"/>
                  <a:pt x="560227" y="591391"/>
                </a:cubicBezTo>
                <a:cubicBezTo>
                  <a:pt x="539919" y="535544"/>
                  <a:pt x="519806" y="480478"/>
                  <a:pt x="499499" y="424436"/>
                </a:cubicBezTo>
                <a:close/>
                <a:moveTo>
                  <a:pt x="447948" y="423850"/>
                </a:moveTo>
                <a:cubicBezTo>
                  <a:pt x="471576" y="424241"/>
                  <a:pt x="471576" y="423850"/>
                  <a:pt x="479582" y="446501"/>
                </a:cubicBezTo>
                <a:cubicBezTo>
                  <a:pt x="494617" y="488484"/>
                  <a:pt x="509653" y="530272"/>
                  <a:pt x="525079" y="573622"/>
                </a:cubicBezTo>
                <a:cubicBezTo>
                  <a:pt x="499694" y="581433"/>
                  <a:pt x="475090" y="589048"/>
                  <a:pt x="449705" y="596859"/>
                </a:cubicBezTo>
                <a:cubicBezTo>
                  <a:pt x="457712" y="618534"/>
                  <a:pt x="465132" y="639233"/>
                  <a:pt x="473138" y="659736"/>
                </a:cubicBezTo>
                <a:cubicBezTo>
                  <a:pt x="475481" y="665594"/>
                  <a:pt x="475090" y="669304"/>
                  <a:pt x="469818" y="673795"/>
                </a:cubicBezTo>
                <a:cubicBezTo>
                  <a:pt x="438575" y="700937"/>
                  <a:pt x="407918" y="728471"/>
                  <a:pt x="376284" y="756589"/>
                </a:cubicBezTo>
                <a:cubicBezTo>
                  <a:pt x="359686" y="741944"/>
                  <a:pt x="343284" y="727299"/>
                  <a:pt x="326686" y="712654"/>
                </a:cubicBezTo>
                <a:cubicBezTo>
                  <a:pt x="311845" y="699571"/>
                  <a:pt x="297200" y="686097"/>
                  <a:pt x="282164" y="673209"/>
                </a:cubicBezTo>
                <a:cubicBezTo>
                  <a:pt x="277673" y="669499"/>
                  <a:pt x="277087" y="666180"/>
                  <a:pt x="279040" y="660907"/>
                </a:cubicBezTo>
                <a:cubicBezTo>
                  <a:pt x="287046" y="640014"/>
                  <a:pt x="294662" y="619120"/>
                  <a:pt x="302863" y="596859"/>
                </a:cubicBezTo>
                <a:cubicBezTo>
                  <a:pt x="277478" y="589048"/>
                  <a:pt x="252874" y="581433"/>
                  <a:pt x="227684" y="573622"/>
                </a:cubicBezTo>
                <a:cubicBezTo>
                  <a:pt x="242525" y="532029"/>
                  <a:pt x="256975" y="491218"/>
                  <a:pt x="271425" y="450212"/>
                </a:cubicBezTo>
                <a:cubicBezTo>
                  <a:pt x="272987" y="445916"/>
                  <a:pt x="274549" y="441620"/>
                  <a:pt x="276111" y="437324"/>
                </a:cubicBezTo>
                <a:cubicBezTo>
                  <a:pt x="281188" y="423264"/>
                  <a:pt x="284117" y="421312"/>
                  <a:pt x="298567" y="424241"/>
                </a:cubicBezTo>
                <a:cubicBezTo>
                  <a:pt x="301301" y="424826"/>
                  <a:pt x="304230" y="428927"/>
                  <a:pt x="305597" y="432051"/>
                </a:cubicBezTo>
                <a:cubicBezTo>
                  <a:pt x="325514" y="482236"/>
                  <a:pt x="345041" y="532420"/>
                  <a:pt x="364763" y="582799"/>
                </a:cubicBezTo>
                <a:cubicBezTo>
                  <a:pt x="366325" y="586900"/>
                  <a:pt x="368083" y="591001"/>
                  <a:pt x="370621" y="596859"/>
                </a:cubicBezTo>
                <a:cubicBezTo>
                  <a:pt x="374917" y="586119"/>
                  <a:pt x="378432" y="577137"/>
                  <a:pt x="381947" y="568349"/>
                </a:cubicBezTo>
                <a:cubicBezTo>
                  <a:pt x="399521" y="523242"/>
                  <a:pt x="417291" y="478135"/>
                  <a:pt x="434670" y="433028"/>
                </a:cubicBezTo>
                <a:cubicBezTo>
                  <a:pt x="437208" y="426193"/>
                  <a:pt x="440723" y="423655"/>
                  <a:pt x="447948" y="423850"/>
                </a:cubicBezTo>
                <a:close/>
                <a:moveTo>
                  <a:pt x="251702" y="423460"/>
                </a:moveTo>
                <a:cubicBezTo>
                  <a:pt x="252093" y="424241"/>
                  <a:pt x="252483" y="424827"/>
                  <a:pt x="252874" y="425608"/>
                </a:cubicBezTo>
                <a:cubicBezTo>
                  <a:pt x="232956" y="480478"/>
                  <a:pt x="212844" y="535349"/>
                  <a:pt x="192536" y="591391"/>
                </a:cubicBezTo>
                <a:cubicBezTo>
                  <a:pt x="217725" y="599202"/>
                  <a:pt x="242329" y="606622"/>
                  <a:pt x="267714" y="614433"/>
                </a:cubicBezTo>
                <a:cubicBezTo>
                  <a:pt x="261270" y="632202"/>
                  <a:pt x="255412" y="649777"/>
                  <a:pt x="248187" y="666765"/>
                </a:cubicBezTo>
                <a:cubicBezTo>
                  <a:pt x="245063" y="674185"/>
                  <a:pt x="246821" y="678091"/>
                  <a:pt x="252483" y="682972"/>
                </a:cubicBezTo>
                <a:cubicBezTo>
                  <a:pt x="287046" y="713239"/>
                  <a:pt x="321023" y="743896"/>
                  <a:pt x="355585" y="774163"/>
                </a:cubicBezTo>
                <a:cubicBezTo>
                  <a:pt x="361248" y="779045"/>
                  <a:pt x="362615" y="784122"/>
                  <a:pt x="362615" y="790956"/>
                </a:cubicBezTo>
                <a:lnTo>
                  <a:pt x="362572" y="978491"/>
                </a:lnTo>
                <a:lnTo>
                  <a:pt x="0" y="978491"/>
                </a:lnTo>
                <a:lnTo>
                  <a:pt x="0" y="566983"/>
                </a:lnTo>
                <a:cubicBezTo>
                  <a:pt x="390" y="488094"/>
                  <a:pt x="62681" y="426194"/>
                  <a:pt x="141571" y="424436"/>
                </a:cubicBezTo>
                <a:cubicBezTo>
                  <a:pt x="167541" y="423850"/>
                  <a:pt x="193707" y="424436"/>
                  <a:pt x="221435" y="424436"/>
                </a:cubicBezTo>
                <a:cubicBezTo>
                  <a:pt x="219092" y="427560"/>
                  <a:pt x="217335" y="429708"/>
                  <a:pt x="215773" y="431661"/>
                </a:cubicBezTo>
                <a:cubicBezTo>
                  <a:pt x="191364" y="461733"/>
                  <a:pt x="168322" y="492585"/>
                  <a:pt x="164417" y="532615"/>
                </a:cubicBezTo>
                <a:cubicBezTo>
                  <a:pt x="161878" y="559172"/>
                  <a:pt x="161488" y="585924"/>
                  <a:pt x="160707" y="612480"/>
                </a:cubicBezTo>
                <a:cubicBezTo>
                  <a:pt x="160511" y="617948"/>
                  <a:pt x="159731" y="620877"/>
                  <a:pt x="154458" y="623806"/>
                </a:cubicBezTo>
                <a:cubicBezTo>
                  <a:pt x="134345" y="634741"/>
                  <a:pt x="125558" y="656611"/>
                  <a:pt x="132197" y="677700"/>
                </a:cubicBezTo>
                <a:cubicBezTo>
                  <a:pt x="138837" y="698399"/>
                  <a:pt x="158168" y="711287"/>
                  <a:pt x="180234" y="709529"/>
                </a:cubicBezTo>
                <a:cubicBezTo>
                  <a:pt x="201323" y="707967"/>
                  <a:pt x="218506" y="691369"/>
                  <a:pt x="221631" y="669304"/>
                </a:cubicBezTo>
                <a:cubicBezTo>
                  <a:pt x="224950" y="647043"/>
                  <a:pt x="208743" y="624196"/>
                  <a:pt x="185896" y="619315"/>
                </a:cubicBezTo>
                <a:cubicBezTo>
                  <a:pt x="181601" y="618338"/>
                  <a:pt x="177695" y="618338"/>
                  <a:pt x="178086" y="612090"/>
                </a:cubicBezTo>
                <a:cubicBezTo>
                  <a:pt x="180038" y="582994"/>
                  <a:pt x="180624" y="553704"/>
                  <a:pt x="183748" y="524609"/>
                </a:cubicBezTo>
                <a:cubicBezTo>
                  <a:pt x="184920" y="513674"/>
                  <a:pt x="189411" y="502153"/>
                  <a:pt x="195465" y="492976"/>
                </a:cubicBezTo>
                <a:cubicBezTo>
                  <a:pt x="209719" y="470910"/>
                  <a:pt x="225536" y="450017"/>
                  <a:pt x="241353" y="428927"/>
                </a:cubicBezTo>
                <a:cubicBezTo>
                  <a:pt x="243501" y="425998"/>
                  <a:pt x="248187" y="425217"/>
                  <a:pt x="251702" y="423460"/>
                </a:cubicBezTo>
                <a:close/>
                <a:moveTo>
                  <a:pt x="371029" y="2"/>
                </a:moveTo>
                <a:cubicBezTo>
                  <a:pt x="477419" y="499"/>
                  <a:pt x="563095" y="86838"/>
                  <a:pt x="562763" y="193062"/>
                </a:cubicBezTo>
                <a:cubicBezTo>
                  <a:pt x="562432" y="299452"/>
                  <a:pt x="475928" y="385625"/>
                  <a:pt x="370035" y="385128"/>
                </a:cubicBezTo>
                <a:cubicBezTo>
                  <a:pt x="263313" y="384631"/>
                  <a:pt x="177472" y="298127"/>
                  <a:pt x="177803" y="191571"/>
                </a:cubicBezTo>
                <a:cubicBezTo>
                  <a:pt x="178300" y="85346"/>
                  <a:pt x="264970" y="-495"/>
                  <a:pt x="371029" y="2"/>
                </a:cubicBezTo>
                <a:close/>
              </a:path>
            </a:pathLst>
          </a:custGeom>
          <a:solidFill>
            <a:schemeClr val="bg1"/>
          </a:solidFill>
          <a:ln w="64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838F69-9D87-4099-AC69-6314F504327D}"/>
              </a:ext>
            </a:extLst>
          </p:cNvPr>
          <p:cNvGrpSpPr/>
          <p:nvPr/>
        </p:nvGrpSpPr>
        <p:grpSpPr>
          <a:xfrm>
            <a:off x="6630672" y="3264554"/>
            <a:ext cx="671163" cy="1092041"/>
            <a:chOff x="6630672" y="3264554"/>
            <a:chExt cx="671163" cy="1092041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49EBE12-715D-49AB-93BE-E58C81394094}"/>
                </a:ext>
              </a:extLst>
            </p:cNvPr>
            <p:cNvSpPr/>
            <p:nvPr/>
          </p:nvSpPr>
          <p:spPr>
            <a:xfrm>
              <a:off x="6630672" y="3470846"/>
              <a:ext cx="671163" cy="885749"/>
            </a:xfrm>
            <a:custGeom>
              <a:avLst/>
              <a:gdLst>
                <a:gd name="connsiteX0" fmla="*/ 455515 w 671163"/>
                <a:gd name="connsiteY0" fmla="*/ 656948 h 885749"/>
                <a:gd name="connsiteX1" fmla="*/ 455515 w 671163"/>
                <a:gd name="connsiteY1" fmla="*/ 713511 h 885749"/>
                <a:gd name="connsiteX2" fmla="*/ 399128 w 671163"/>
                <a:gd name="connsiteY2" fmla="*/ 713511 h 885749"/>
                <a:gd name="connsiteX3" fmla="*/ 399128 w 671163"/>
                <a:gd name="connsiteY3" fmla="*/ 791640 h 885749"/>
                <a:gd name="connsiteX4" fmla="*/ 455868 w 671163"/>
                <a:gd name="connsiteY4" fmla="*/ 791640 h 885749"/>
                <a:gd name="connsiteX5" fmla="*/ 455868 w 671163"/>
                <a:gd name="connsiteY5" fmla="*/ 847673 h 885749"/>
                <a:gd name="connsiteX6" fmla="*/ 533820 w 671163"/>
                <a:gd name="connsiteY6" fmla="*/ 847673 h 885749"/>
                <a:gd name="connsiteX7" fmla="*/ 533820 w 671163"/>
                <a:gd name="connsiteY7" fmla="*/ 791109 h 885749"/>
                <a:gd name="connsiteX8" fmla="*/ 590029 w 671163"/>
                <a:gd name="connsiteY8" fmla="*/ 791109 h 885749"/>
                <a:gd name="connsiteX9" fmla="*/ 590029 w 671163"/>
                <a:gd name="connsiteY9" fmla="*/ 712804 h 885749"/>
                <a:gd name="connsiteX10" fmla="*/ 533466 w 671163"/>
                <a:gd name="connsiteY10" fmla="*/ 712804 h 885749"/>
                <a:gd name="connsiteX11" fmla="*/ 533466 w 671163"/>
                <a:gd name="connsiteY11" fmla="*/ 656948 h 885749"/>
                <a:gd name="connsiteX12" fmla="*/ 455515 w 671163"/>
                <a:gd name="connsiteY12" fmla="*/ 656948 h 885749"/>
                <a:gd name="connsiteX13" fmla="*/ 457105 w 671163"/>
                <a:gd name="connsiteY13" fmla="*/ 384206 h 885749"/>
                <a:gd name="connsiteX14" fmla="*/ 543718 w 671163"/>
                <a:gd name="connsiteY14" fmla="*/ 384559 h 885749"/>
                <a:gd name="connsiteX15" fmla="*/ 671163 w 671163"/>
                <a:gd name="connsiteY15" fmla="*/ 514125 h 885749"/>
                <a:gd name="connsiteX16" fmla="*/ 671163 w 671163"/>
                <a:gd name="connsiteY16" fmla="*/ 885749 h 885749"/>
                <a:gd name="connsiteX17" fmla="*/ 353385 w 671163"/>
                <a:gd name="connsiteY17" fmla="*/ 885749 h 885749"/>
                <a:gd name="connsiteX18" fmla="*/ 353346 w 671163"/>
                <a:gd name="connsiteY18" fmla="*/ 716517 h 885749"/>
                <a:gd name="connsiteX19" fmla="*/ 361124 w 671163"/>
                <a:gd name="connsiteY19" fmla="*/ 699371 h 885749"/>
                <a:gd name="connsiteX20" fmla="*/ 453747 w 671163"/>
                <a:gd name="connsiteY20" fmla="*/ 617353 h 885749"/>
                <a:gd name="connsiteX21" fmla="*/ 459757 w 671163"/>
                <a:gd name="connsiteY21" fmla="*/ 611697 h 885749"/>
                <a:gd name="connsiteX22" fmla="*/ 439429 w 671163"/>
                <a:gd name="connsiteY22" fmla="*/ 556018 h 885749"/>
                <a:gd name="connsiteX23" fmla="*/ 507482 w 671163"/>
                <a:gd name="connsiteY23" fmla="*/ 535160 h 885749"/>
                <a:gd name="connsiteX24" fmla="*/ 452863 w 671163"/>
                <a:gd name="connsiteY24" fmla="*/ 384913 h 885749"/>
                <a:gd name="connsiteX25" fmla="*/ 457105 w 671163"/>
                <a:gd name="connsiteY25" fmla="*/ 384206 h 885749"/>
                <a:gd name="connsiteX26" fmla="*/ 228907 w 671163"/>
                <a:gd name="connsiteY26" fmla="*/ 384206 h 885749"/>
                <a:gd name="connsiteX27" fmla="*/ 174110 w 671163"/>
                <a:gd name="connsiteY27" fmla="*/ 534983 h 885749"/>
                <a:gd name="connsiteX28" fmla="*/ 242164 w 671163"/>
                <a:gd name="connsiteY28" fmla="*/ 555840 h 885749"/>
                <a:gd name="connsiteX29" fmla="*/ 225018 w 671163"/>
                <a:gd name="connsiteY29" fmla="*/ 601976 h 885749"/>
                <a:gd name="connsiteX30" fmla="*/ 229614 w 671163"/>
                <a:gd name="connsiteY30" fmla="*/ 618944 h 885749"/>
                <a:gd name="connsiteX31" fmla="*/ 320292 w 671163"/>
                <a:gd name="connsiteY31" fmla="*/ 699017 h 885749"/>
                <a:gd name="connsiteX32" fmla="*/ 328600 w 671163"/>
                <a:gd name="connsiteY32" fmla="*/ 717046 h 885749"/>
                <a:gd name="connsiteX33" fmla="*/ 328561 w 671163"/>
                <a:gd name="connsiteY33" fmla="*/ 885749 h 885749"/>
                <a:gd name="connsiteX34" fmla="*/ 0 w 671163"/>
                <a:gd name="connsiteY34" fmla="*/ 885749 h 885749"/>
                <a:gd name="connsiteX35" fmla="*/ 0 w 671163"/>
                <a:gd name="connsiteY35" fmla="*/ 511120 h 885749"/>
                <a:gd name="connsiteX36" fmla="*/ 122496 w 671163"/>
                <a:gd name="connsiteY36" fmla="*/ 384383 h 885749"/>
                <a:gd name="connsiteX37" fmla="*/ 228907 w 671163"/>
                <a:gd name="connsiteY37" fmla="*/ 384206 h 885749"/>
                <a:gd name="connsiteX38" fmla="*/ 262314 w 671163"/>
                <a:gd name="connsiteY38" fmla="*/ 383852 h 885749"/>
                <a:gd name="connsiteX39" fmla="*/ 277869 w 671163"/>
                <a:gd name="connsiteY39" fmla="*/ 392513 h 885749"/>
                <a:gd name="connsiteX40" fmla="*/ 331958 w 671163"/>
                <a:gd name="connsiteY40" fmla="*/ 531448 h 885749"/>
                <a:gd name="connsiteX41" fmla="*/ 335670 w 671163"/>
                <a:gd name="connsiteY41" fmla="*/ 540286 h 885749"/>
                <a:gd name="connsiteX42" fmla="*/ 339912 w 671163"/>
                <a:gd name="connsiteY42" fmla="*/ 530564 h 885749"/>
                <a:gd name="connsiteX43" fmla="*/ 394178 w 671163"/>
                <a:gd name="connsiteY43" fmla="*/ 391630 h 885749"/>
                <a:gd name="connsiteX44" fmla="*/ 405668 w 671163"/>
                <a:gd name="connsiteY44" fmla="*/ 383852 h 885749"/>
                <a:gd name="connsiteX45" fmla="*/ 435011 w 671163"/>
                <a:gd name="connsiteY45" fmla="*/ 404887 h 885749"/>
                <a:gd name="connsiteX46" fmla="*/ 475312 w 671163"/>
                <a:gd name="connsiteY46" fmla="*/ 519075 h 885749"/>
                <a:gd name="connsiteX47" fmla="*/ 407435 w 671163"/>
                <a:gd name="connsiteY47" fmla="*/ 539933 h 885749"/>
                <a:gd name="connsiteX48" fmla="*/ 415213 w 671163"/>
                <a:gd name="connsiteY48" fmla="*/ 561497 h 885749"/>
                <a:gd name="connsiteX49" fmla="*/ 428823 w 671163"/>
                <a:gd name="connsiteY49" fmla="*/ 598794 h 885749"/>
                <a:gd name="connsiteX50" fmla="*/ 427940 w 671163"/>
                <a:gd name="connsiteY50" fmla="*/ 607102 h 885749"/>
                <a:gd name="connsiteX51" fmla="*/ 341149 w 671163"/>
                <a:gd name="connsiteY51" fmla="*/ 684523 h 885749"/>
                <a:gd name="connsiteX52" fmla="*/ 333549 w 671163"/>
                <a:gd name="connsiteY52" fmla="*/ 678336 h 885749"/>
                <a:gd name="connsiteX53" fmla="*/ 257541 w 671163"/>
                <a:gd name="connsiteY53" fmla="*/ 610991 h 885749"/>
                <a:gd name="connsiteX54" fmla="*/ 253653 w 671163"/>
                <a:gd name="connsiteY54" fmla="*/ 596319 h 885749"/>
                <a:gd name="connsiteX55" fmla="*/ 274511 w 671163"/>
                <a:gd name="connsiteY55" fmla="*/ 540286 h 885749"/>
                <a:gd name="connsiteX56" fmla="*/ 206457 w 671163"/>
                <a:gd name="connsiteY56" fmla="*/ 519251 h 885749"/>
                <a:gd name="connsiteX57" fmla="*/ 231911 w 671163"/>
                <a:gd name="connsiteY57" fmla="*/ 447310 h 885749"/>
                <a:gd name="connsiteX58" fmla="*/ 251178 w 671163"/>
                <a:gd name="connsiteY58" fmla="*/ 393398 h 885749"/>
                <a:gd name="connsiteX59" fmla="*/ 262314 w 671163"/>
                <a:gd name="connsiteY59" fmla="*/ 383852 h 885749"/>
                <a:gd name="connsiteX60" fmla="*/ 334989 w 671163"/>
                <a:gd name="connsiteY60" fmla="*/ 0 h 885749"/>
                <a:gd name="connsiteX61" fmla="*/ 509601 w 671163"/>
                <a:gd name="connsiteY61" fmla="*/ 173561 h 885749"/>
                <a:gd name="connsiteX62" fmla="*/ 496035 w 671163"/>
                <a:gd name="connsiteY62" fmla="*/ 241497 h 885749"/>
                <a:gd name="connsiteX63" fmla="*/ 492097 w 671163"/>
                <a:gd name="connsiteY63" fmla="*/ 247353 h 885749"/>
                <a:gd name="connsiteX64" fmla="*/ 458495 w 671163"/>
                <a:gd name="connsiteY64" fmla="*/ 272469 h 885749"/>
                <a:gd name="connsiteX65" fmla="*/ 411467 w 671163"/>
                <a:gd name="connsiteY65" fmla="*/ 288680 h 885749"/>
                <a:gd name="connsiteX66" fmla="*/ 395543 w 671163"/>
                <a:gd name="connsiteY66" fmla="*/ 290679 h 885749"/>
                <a:gd name="connsiteX67" fmla="*/ 393627 w 671163"/>
                <a:gd name="connsiteY67" fmla="*/ 286053 h 885749"/>
                <a:gd name="connsiteX68" fmla="*/ 384960 w 671163"/>
                <a:gd name="connsiteY68" fmla="*/ 282463 h 885749"/>
                <a:gd name="connsiteX69" fmla="*/ 318547 w 671163"/>
                <a:gd name="connsiteY69" fmla="*/ 282463 h 885749"/>
                <a:gd name="connsiteX70" fmla="*/ 306290 w 671163"/>
                <a:gd name="connsiteY70" fmla="*/ 294720 h 885749"/>
                <a:gd name="connsiteX71" fmla="*/ 306290 w 671163"/>
                <a:gd name="connsiteY71" fmla="*/ 302326 h 885749"/>
                <a:gd name="connsiteX72" fmla="*/ 318547 w 671163"/>
                <a:gd name="connsiteY72" fmla="*/ 314583 h 885749"/>
                <a:gd name="connsiteX73" fmla="*/ 384960 w 671163"/>
                <a:gd name="connsiteY73" fmla="*/ 314583 h 885749"/>
                <a:gd name="connsiteX74" fmla="*/ 393627 w 671163"/>
                <a:gd name="connsiteY74" fmla="*/ 310993 h 885749"/>
                <a:gd name="connsiteX75" fmla="*/ 394833 w 671163"/>
                <a:gd name="connsiteY75" fmla="*/ 308082 h 885749"/>
                <a:gd name="connsiteX76" fmla="*/ 415387 w 671163"/>
                <a:gd name="connsiteY76" fmla="*/ 305501 h 885749"/>
                <a:gd name="connsiteX77" fmla="*/ 464342 w 671163"/>
                <a:gd name="connsiteY77" fmla="*/ 288627 h 885749"/>
                <a:gd name="connsiteX78" fmla="*/ 458673 w 671163"/>
                <a:gd name="connsiteY78" fmla="*/ 297057 h 885749"/>
                <a:gd name="connsiteX79" fmla="*/ 335289 w 671163"/>
                <a:gd name="connsiteY79" fmla="*/ 348323 h 885749"/>
                <a:gd name="connsiteX80" fmla="*/ 161127 w 671163"/>
                <a:gd name="connsiteY80" fmla="*/ 174162 h 885749"/>
                <a:gd name="connsiteX81" fmla="*/ 334989 w 671163"/>
                <a:gd name="connsiteY81" fmla="*/ 0 h 88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71163" h="885749">
                  <a:moveTo>
                    <a:pt x="455515" y="656948"/>
                  </a:moveTo>
                  <a:cubicBezTo>
                    <a:pt x="455515" y="675861"/>
                    <a:pt x="455515" y="694068"/>
                    <a:pt x="455515" y="713511"/>
                  </a:cubicBezTo>
                  <a:cubicBezTo>
                    <a:pt x="436071" y="713511"/>
                    <a:pt x="417864" y="713511"/>
                    <a:pt x="399128" y="713511"/>
                  </a:cubicBezTo>
                  <a:cubicBezTo>
                    <a:pt x="399128" y="739672"/>
                    <a:pt x="399128" y="765126"/>
                    <a:pt x="399128" y="791640"/>
                  </a:cubicBezTo>
                  <a:cubicBezTo>
                    <a:pt x="418041" y="791640"/>
                    <a:pt x="436601" y="791640"/>
                    <a:pt x="455868" y="791640"/>
                  </a:cubicBezTo>
                  <a:cubicBezTo>
                    <a:pt x="455868" y="810907"/>
                    <a:pt x="455868" y="829113"/>
                    <a:pt x="455868" y="847673"/>
                  </a:cubicBezTo>
                  <a:cubicBezTo>
                    <a:pt x="482029" y="847673"/>
                    <a:pt x="507482" y="847673"/>
                    <a:pt x="533820" y="847673"/>
                  </a:cubicBezTo>
                  <a:cubicBezTo>
                    <a:pt x="533820" y="828936"/>
                    <a:pt x="533820" y="810554"/>
                    <a:pt x="533820" y="791109"/>
                  </a:cubicBezTo>
                  <a:cubicBezTo>
                    <a:pt x="553086" y="791109"/>
                    <a:pt x="571470" y="791109"/>
                    <a:pt x="590029" y="791109"/>
                  </a:cubicBezTo>
                  <a:cubicBezTo>
                    <a:pt x="590029" y="764772"/>
                    <a:pt x="590029" y="739319"/>
                    <a:pt x="590029" y="712804"/>
                  </a:cubicBezTo>
                  <a:cubicBezTo>
                    <a:pt x="571116" y="712804"/>
                    <a:pt x="552733" y="712804"/>
                    <a:pt x="533466" y="712804"/>
                  </a:cubicBezTo>
                  <a:cubicBezTo>
                    <a:pt x="533466" y="693361"/>
                    <a:pt x="533466" y="674978"/>
                    <a:pt x="533466" y="656948"/>
                  </a:cubicBezTo>
                  <a:cubicBezTo>
                    <a:pt x="507128" y="656948"/>
                    <a:pt x="481675" y="656948"/>
                    <a:pt x="455515" y="656948"/>
                  </a:cubicBezTo>
                  <a:close/>
                  <a:moveTo>
                    <a:pt x="457105" y="384206"/>
                  </a:moveTo>
                  <a:cubicBezTo>
                    <a:pt x="485917" y="384206"/>
                    <a:pt x="514906" y="383498"/>
                    <a:pt x="543718" y="384559"/>
                  </a:cubicBezTo>
                  <a:cubicBezTo>
                    <a:pt x="615837" y="386857"/>
                    <a:pt x="670633" y="441830"/>
                    <a:pt x="671163" y="514125"/>
                  </a:cubicBezTo>
                  <a:lnTo>
                    <a:pt x="671163" y="885749"/>
                  </a:lnTo>
                  <a:lnTo>
                    <a:pt x="353385" y="885749"/>
                  </a:lnTo>
                  <a:lnTo>
                    <a:pt x="353346" y="716517"/>
                  </a:lnTo>
                  <a:cubicBezTo>
                    <a:pt x="353346" y="709092"/>
                    <a:pt x="355467" y="704143"/>
                    <a:pt x="361124" y="699371"/>
                  </a:cubicBezTo>
                  <a:cubicBezTo>
                    <a:pt x="392234" y="672326"/>
                    <a:pt x="422814" y="644752"/>
                    <a:pt x="453747" y="617353"/>
                  </a:cubicBezTo>
                  <a:cubicBezTo>
                    <a:pt x="455691" y="615586"/>
                    <a:pt x="457636" y="613819"/>
                    <a:pt x="459757" y="611697"/>
                  </a:cubicBezTo>
                  <a:cubicBezTo>
                    <a:pt x="453040" y="593491"/>
                    <a:pt x="446500" y="575284"/>
                    <a:pt x="439429" y="556018"/>
                  </a:cubicBezTo>
                  <a:cubicBezTo>
                    <a:pt x="462055" y="549123"/>
                    <a:pt x="483973" y="542230"/>
                    <a:pt x="507482" y="535160"/>
                  </a:cubicBezTo>
                  <a:cubicBezTo>
                    <a:pt x="489276" y="484960"/>
                    <a:pt x="471069" y="435289"/>
                    <a:pt x="452863" y="384913"/>
                  </a:cubicBezTo>
                  <a:cubicBezTo>
                    <a:pt x="454454" y="384559"/>
                    <a:pt x="455868" y="384206"/>
                    <a:pt x="457105" y="384206"/>
                  </a:cubicBezTo>
                  <a:close/>
                  <a:moveTo>
                    <a:pt x="228907" y="384206"/>
                  </a:moveTo>
                  <a:cubicBezTo>
                    <a:pt x="210523" y="434582"/>
                    <a:pt x="192493" y="484253"/>
                    <a:pt x="174110" y="534983"/>
                  </a:cubicBezTo>
                  <a:cubicBezTo>
                    <a:pt x="196913" y="542054"/>
                    <a:pt x="219008" y="548770"/>
                    <a:pt x="242164" y="555840"/>
                  </a:cubicBezTo>
                  <a:cubicBezTo>
                    <a:pt x="236507" y="571395"/>
                    <a:pt x="231382" y="586951"/>
                    <a:pt x="225018" y="601976"/>
                  </a:cubicBezTo>
                  <a:cubicBezTo>
                    <a:pt x="221836" y="609576"/>
                    <a:pt x="223604" y="613819"/>
                    <a:pt x="229614" y="618944"/>
                  </a:cubicBezTo>
                  <a:cubicBezTo>
                    <a:pt x="260016" y="645459"/>
                    <a:pt x="289889" y="672503"/>
                    <a:pt x="320292" y="699017"/>
                  </a:cubicBezTo>
                  <a:cubicBezTo>
                    <a:pt x="326125" y="704143"/>
                    <a:pt x="328600" y="709092"/>
                    <a:pt x="328600" y="717046"/>
                  </a:cubicBezTo>
                  <a:lnTo>
                    <a:pt x="328561" y="885749"/>
                  </a:lnTo>
                  <a:lnTo>
                    <a:pt x="0" y="885749"/>
                  </a:lnTo>
                  <a:lnTo>
                    <a:pt x="0" y="511120"/>
                  </a:lnTo>
                  <a:cubicBezTo>
                    <a:pt x="354" y="443244"/>
                    <a:pt x="54620" y="387210"/>
                    <a:pt x="122496" y="384383"/>
                  </a:cubicBezTo>
                  <a:cubicBezTo>
                    <a:pt x="157495" y="382969"/>
                    <a:pt x="192493" y="384206"/>
                    <a:pt x="228907" y="384206"/>
                  </a:cubicBezTo>
                  <a:close/>
                  <a:moveTo>
                    <a:pt x="262314" y="383852"/>
                  </a:moveTo>
                  <a:cubicBezTo>
                    <a:pt x="269208" y="384383"/>
                    <a:pt x="274511" y="383852"/>
                    <a:pt x="277869" y="392513"/>
                  </a:cubicBezTo>
                  <a:cubicBezTo>
                    <a:pt x="295369" y="439002"/>
                    <a:pt x="313928" y="485136"/>
                    <a:pt x="331958" y="531448"/>
                  </a:cubicBezTo>
                  <a:cubicBezTo>
                    <a:pt x="332842" y="533923"/>
                    <a:pt x="333902" y="536397"/>
                    <a:pt x="335670" y="540286"/>
                  </a:cubicBezTo>
                  <a:cubicBezTo>
                    <a:pt x="337438" y="536220"/>
                    <a:pt x="338674" y="533393"/>
                    <a:pt x="339912" y="530564"/>
                  </a:cubicBezTo>
                  <a:cubicBezTo>
                    <a:pt x="358119" y="484253"/>
                    <a:pt x="376325" y="438118"/>
                    <a:pt x="394178" y="391630"/>
                  </a:cubicBezTo>
                  <a:cubicBezTo>
                    <a:pt x="396476" y="385620"/>
                    <a:pt x="399481" y="383852"/>
                    <a:pt x="405668" y="383852"/>
                  </a:cubicBezTo>
                  <a:cubicBezTo>
                    <a:pt x="427762" y="384029"/>
                    <a:pt x="427586" y="383852"/>
                    <a:pt x="435011" y="404887"/>
                  </a:cubicBezTo>
                  <a:cubicBezTo>
                    <a:pt x="448090" y="442537"/>
                    <a:pt x="461524" y="480364"/>
                    <a:pt x="475312" y="519075"/>
                  </a:cubicBezTo>
                  <a:cubicBezTo>
                    <a:pt x="452333" y="526145"/>
                    <a:pt x="430414" y="532862"/>
                    <a:pt x="407435" y="539933"/>
                  </a:cubicBezTo>
                  <a:cubicBezTo>
                    <a:pt x="410086" y="547356"/>
                    <a:pt x="412561" y="554427"/>
                    <a:pt x="415213" y="561497"/>
                  </a:cubicBezTo>
                  <a:cubicBezTo>
                    <a:pt x="419808" y="573870"/>
                    <a:pt x="424581" y="586244"/>
                    <a:pt x="428823" y="598794"/>
                  </a:cubicBezTo>
                  <a:cubicBezTo>
                    <a:pt x="429707" y="601269"/>
                    <a:pt x="429530" y="605688"/>
                    <a:pt x="427940" y="607102"/>
                  </a:cubicBezTo>
                  <a:cubicBezTo>
                    <a:pt x="399304" y="632909"/>
                    <a:pt x="370492" y="658539"/>
                    <a:pt x="341149" y="684523"/>
                  </a:cubicBezTo>
                  <a:cubicBezTo>
                    <a:pt x="338498" y="682225"/>
                    <a:pt x="335847" y="680281"/>
                    <a:pt x="333549" y="678336"/>
                  </a:cubicBezTo>
                  <a:cubicBezTo>
                    <a:pt x="308272" y="655888"/>
                    <a:pt x="282995" y="633263"/>
                    <a:pt x="257541" y="610991"/>
                  </a:cubicBezTo>
                  <a:cubicBezTo>
                    <a:pt x="252415" y="606571"/>
                    <a:pt x="250825" y="603213"/>
                    <a:pt x="253653" y="596319"/>
                  </a:cubicBezTo>
                  <a:cubicBezTo>
                    <a:pt x="261076" y="578113"/>
                    <a:pt x="267440" y="559552"/>
                    <a:pt x="274511" y="540286"/>
                  </a:cubicBezTo>
                  <a:cubicBezTo>
                    <a:pt x="251708" y="533216"/>
                    <a:pt x="229436" y="526322"/>
                    <a:pt x="206457" y="519251"/>
                  </a:cubicBezTo>
                  <a:cubicBezTo>
                    <a:pt x="215118" y="494682"/>
                    <a:pt x="223426" y="470996"/>
                    <a:pt x="231911" y="447310"/>
                  </a:cubicBezTo>
                  <a:cubicBezTo>
                    <a:pt x="238275" y="429280"/>
                    <a:pt x="244815" y="411427"/>
                    <a:pt x="251178" y="393398"/>
                  </a:cubicBezTo>
                  <a:cubicBezTo>
                    <a:pt x="253122" y="387917"/>
                    <a:pt x="254536" y="383145"/>
                    <a:pt x="262314" y="383852"/>
                  </a:cubicBezTo>
                  <a:close/>
                  <a:moveTo>
                    <a:pt x="334989" y="0"/>
                  </a:moveTo>
                  <a:cubicBezTo>
                    <a:pt x="431146" y="-300"/>
                    <a:pt x="509451" y="77405"/>
                    <a:pt x="509601" y="173561"/>
                  </a:cubicBezTo>
                  <a:cubicBezTo>
                    <a:pt x="509676" y="197638"/>
                    <a:pt x="504838" y="220599"/>
                    <a:pt x="496035" y="241497"/>
                  </a:cubicBezTo>
                  <a:lnTo>
                    <a:pt x="492097" y="247353"/>
                  </a:lnTo>
                  <a:lnTo>
                    <a:pt x="458495" y="272469"/>
                  </a:lnTo>
                  <a:cubicBezTo>
                    <a:pt x="443456" y="279455"/>
                    <a:pt x="427698" y="284896"/>
                    <a:pt x="411467" y="288680"/>
                  </a:cubicBezTo>
                  <a:lnTo>
                    <a:pt x="395543" y="290679"/>
                  </a:lnTo>
                  <a:lnTo>
                    <a:pt x="393627" y="286053"/>
                  </a:lnTo>
                  <a:cubicBezTo>
                    <a:pt x="391409" y="283835"/>
                    <a:pt x="388345" y="282463"/>
                    <a:pt x="384960" y="282463"/>
                  </a:cubicBezTo>
                  <a:lnTo>
                    <a:pt x="318547" y="282463"/>
                  </a:lnTo>
                  <a:cubicBezTo>
                    <a:pt x="311778" y="282463"/>
                    <a:pt x="306290" y="287951"/>
                    <a:pt x="306290" y="294720"/>
                  </a:cubicBezTo>
                  <a:lnTo>
                    <a:pt x="306290" y="302326"/>
                  </a:lnTo>
                  <a:cubicBezTo>
                    <a:pt x="306290" y="309095"/>
                    <a:pt x="311778" y="314583"/>
                    <a:pt x="318547" y="314583"/>
                  </a:cubicBezTo>
                  <a:lnTo>
                    <a:pt x="384960" y="314583"/>
                  </a:lnTo>
                  <a:cubicBezTo>
                    <a:pt x="388345" y="314583"/>
                    <a:pt x="391409" y="313211"/>
                    <a:pt x="393627" y="310993"/>
                  </a:cubicBezTo>
                  <a:lnTo>
                    <a:pt x="394833" y="308082"/>
                  </a:lnTo>
                  <a:lnTo>
                    <a:pt x="415387" y="305501"/>
                  </a:lnTo>
                  <a:lnTo>
                    <a:pt x="464342" y="288627"/>
                  </a:lnTo>
                  <a:lnTo>
                    <a:pt x="458673" y="297057"/>
                  </a:lnTo>
                  <a:cubicBezTo>
                    <a:pt x="427096" y="328709"/>
                    <a:pt x="383443" y="348323"/>
                    <a:pt x="335289" y="348323"/>
                  </a:cubicBezTo>
                  <a:cubicBezTo>
                    <a:pt x="239283" y="348323"/>
                    <a:pt x="161278" y="270318"/>
                    <a:pt x="161127" y="174162"/>
                  </a:cubicBezTo>
                  <a:cubicBezTo>
                    <a:pt x="161127" y="77855"/>
                    <a:pt x="238533" y="300"/>
                    <a:pt x="334989" y="0"/>
                  </a:cubicBezTo>
                  <a:close/>
                </a:path>
              </a:pathLst>
            </a:custGeom>
            <a:solidFill>
              <a:schemeClr val="bg1"/>
            </a:solidFill>
            <a:ln w="641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D631894-F03D-4F76-8620-FCF82961242D}"/>
                </a:ext>
              </a:extLst>
            </p:cNvPr>
            <p:cNvGrpSpPr/>
            <p:nvPr/>
          </p:nvGrpSpPr>
          <p:grpSpPr>
            <a:xfrm>
              <a:off x="6727931" y="3264554"/>
              <a:ext cx="518559" cy="594624"/>
              <a:chOff x="6727931" y="3264554"/>
              <a:chExt cx="518559" cy="594624"/>
            </a:xfrm>
          </p:grpSpPr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7589137F-B03F-4F6A-8AEA-77266353BE43}"/>
                  </a:ext>
                </a:extLst>
              </p:cNvPr>
              <p:cNvSpPr/>
              <p:nvPr/>
            </p:nvSpPr>
            <p:spPr>
              <a:xfrm>
                <a:off x="6751666" y="3431306"/>
                <a:ext cx="427871" cy="427872"/>
              </a:xfrm>
              <a:prstGeom prst="blockArc">
                <a:avLst>
                  <a:gd name="adj1" fmla="val 10800000"/>
                  <a:gd name="adj2" fmla="val 21541319"/>
                  <a:gd name="adj3" fmla="val 58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: Top Corners Rounded 23">
                <a:extLst>
                  <a:ext uri="{FF2B5EF4-FFF2-40B4-BE49-F238E27FC236}">
                    <a16:creationId xmlns:a16="http://schemas.microsoft.com/office/drawing/2014/main" id="{1B36AD47-F07C-4A7C-89F9-462AF57B64AA}"/>
                  </a:ext>
                </a:extLst>
              </p:cNvPr>
              <p:cNvSpPr/>
              <p:nvPr/>
            </p:nvSpPr>
            <p:spPr>
              <a:xfrm rot="5400000">
                <a:off x="7120360" y="3635026"/>
                <a:ext cx="116333" cy="45719"/>
              </a:xfrm>
              <a:prstGeom prst="round2SameRect">
                <a:avLst>
                  <a:gd name="adj1" fmla="val 40396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06A70A93-2AF3-4924-89AE-0C2DF5002711}"/>
                  </a:ext>
                </a:extLst>
              </p:cNvPr>
              <p:cNvSpPr/>
              <p:nvPr/>
            </p:nvSpPr>
            <p:spPr>
              <a:xfrm>
                <a:off x="6727931" y="3264554"/>
                <a:ext cx="518559" cy="518559"/>
              </a:xfrm>
              <a:prstGeom prst="blockArc">
                <a:avLst>
                  <a:gd name="adj1" fmla="val 2481797"/>
                  <a:gd name="adj2" fmla="val 3696891"/>
                  <a:gd name="adj3" fmla="val 364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8" name="Group 119">
            <a:extLst>
              <a:ext uri="{FF2B5EF4-FFF2-40B4-BE49-F238E27FC236}">
                <a16:creationId xmlns:a16="http://schemas.microsoft.com/office/drawing/2014/main" id="{F9E62551-C787-2B14-F14E-2DE0150DD798}"/>
              </a:ext>
            </a:extLst>
          </p:cNvPr>
          <p:cNvGrpSpPr/>
          <p:nvPr/>
        </p:nvGrpSpPr>
        <p:grpSpPr>
          <a:xfrm rot="2700000" flipH="1">
            <a:off x="3892150" y="2814293"/>
            <a:ext cx="2410517" cy="2241268"/>
            <a:chOff x="-116760" y="950876"/>
            <a:chExt cx="6261875" cy="5934029"/>
          </a:xfrm>
        </p:grpSpPr>
        <p:grpSp>
          <p:nvGrpSpPr>
            <p:cNvPr id="19" name="Group 120">
              <a:extLst>
                <a:ext uri="{FF2B5EF4-FFF2-40B4-BE49-F238E27FC236}">
                  <a16:creationId xmlns:a16="http://schemas.microsoft.com/office/drawing/2014/main" id="{0152D6F4-CFD7-BD63-68AC-440B06650B4B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40" name="Rounded Rectangle 41">
                <a:extLst>
                  <a:ext uri="{FF2B5EF4-FFF2-40B4-BE49-F238E27FC236}">
                    <a16:creationId xmlns:a16="http://schemas.microsoft.com/office/drawing/2014/main" id="{A44C863C-2D9F-FC4E-8939-EA4DE95436CA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1" name="Rounded Rectangle 62">
                <a:extLst>
                  <a:ext uri="{FF2B5EF4-FFF2-40B4-BE49-F238E27FC236}">
                    <a16:creationId xmlns:a16="http://schemas.microsoft.com/office/drawing/2014/main" id="{1643E189-80C4-3ED5-755A-6554B5BE5DCB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122DECF8-7F36-83CF-EC13-B8C936A9CA52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3" name="Rounded Rectangle 64">
                <a:extLst>
                  <a:ext uri="{FF2B5EF4-FFF2-40B4-BE49-F238E27FC236}">
                    <a16:creationId xmlns:a16="http://schemas.microsoft.com/office/drawing/2014/main" id="{AE2E1FF8-9302-F59F-6DA6-1C8770CDA0FC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Rounded Rectangle 65">
                <a:extLst>
                  <a:ext uri="{FF2B5EF4-FFF2-40B4-BE49-F238E27FC236}">
                    <a16:creationId xmlns:a16="http://schemas.microsoft.com/office/drawing/2014/main" id="{1A6832BB-2FB1-51FC-1139-6AFBB69A2686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Rounded Rectangle 66">
                <a:extLst>
                  <a:ext uri="{FF2B5EF4-FFF2-40B4-BE49-F238E27FC236}">
                    <a16:creationId xmlns:a16="http://schemas.microsoft.com/office/drawing/2014/main" id="{62DECDBD-11F0-2E84-FA42-9D69966B3975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Rounded Rectangle 67">
                <a:extLst>
                  <a:ext uri="{FF2B5EF4-FFF2-40B4-BE49-F238E27FC236}">
                    <a16:creationId xmlns:a16="http://schemas.microsoft.com/office/drawing/2014/main" id="{FFDA9E71-6A96-ABCF-DBC8-71C061B47133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7" name="Rounded Rectangle 68">
                <a:extLst>
                  <a:ext uri="{FF2B5EF4-FFF2-40B4-BE49-F238E27FC236}">
                    <a16:creationId xmlns:a16="http://schemas.microsoft.com/office/drawing/2014/main" id="{7C186907-6D8B-814F-46A0-39B822A5F59B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8" name="Rounded Rectangle 69">
                <a:extLst>
                  <a:ext uri="{FF2B5EF4-FFF2-40B4-BE49-F238E27FC236}">
                    <a16:creationId xmlns:a16="http://schemas.microsoft.com/office/drawing/2014/main" id="{8F204627-AA5B-82DE-F0F9-60128B34A6CF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9" name="Oval 39">
                <a:extLst>
                  <a:ext uri="{FF2B5EF4-FFF2-40B4-BE49-F238E27FC236}">
                    <a16:creationId xmlns:a16="http://schemas.microsoft.com/office/drawing/2014/main" id="{616C8380-F28B-5913-4548-FADBD3CFAC7D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0" name="Oval 39">
                <a:extLst>
                  <a:ext uri="{FF2B5EF4-FFF2-40B4-BE49-F238E27FC236}">
                    <a16:creationId xmlns:a16="http://schemas.microsoft.com/office/drawing/2014/main" id="{D2270336-4A1A-C8EF-A16F-489D17A2ED4A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0" name="Group 121">
              <a:extLst>
                <a:ext uri="{FF2B5EF4-FFF2-40B4-BE49-F238E27FC236}">
                  <a16:creationId xmlns:a16="http://schemas.microsoft.com/office/drawing/2014/main" id="{1F05D93A-3359-3BCA-C808-D5C6714274C2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22" name="Rounded Rectangle 16">
                <a:extLst>
                  <a:ext uri="{FF2B5EF4-FFF2-40B4-BE49-F238E27FC236}">
                    <a16:creationId xmlns:a16="http://schemas.microsoft.com/office/drawing/2014/main" id="{6BE549E5-3627-FBFF-471D-B493898A65E4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17">
                <a:extLst>
                  <a:ext uri="{FF2B5EF4-FFF2-40B4-BE49-F238E27FC236}">
                    <a16:creationId xmlns:a16="http://schemas.microsoft.com/office/drawing/2014/main" id="{91CE0019-D173-DF36-7369-4B1F94D2C703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7" name="Rounded Rectangle 18">
                <a:extLst>
                  <a:ext uri="{FF2B5EF4-FFF2-40B4-BE49-F238E27FC236}">
                    <a16:creationId xmlns:a16="http://schemas.microsoft.com/office/drawing/2014/main" id="{0E7C7306-A831-1E3D-0DEE-8E4A9AFBDF93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8" name="Rounded Rectangle 19">
                <a:extLst>
                  <a:ext uri="{FF2B5EF4-FFF2-40B4-BE49-F238E27FC236}">
                    <a16:creationId xmlns:a16="http://schemas.microsoft.com/office/drawing/2014/main" id="{36944587-7BD8-9CEF-DA9D-7A60BBBD4B8E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0">
                <a:extLst>
                  <a:ext uri="{FF2B5EF4-FFF2-40B4-BE49-F238E27FC236}">
                    <a16:creationId xmlns:a16="http://schemas.microsoft.com/office/drawing/2014/main" id="{23B5FEED-9390-7B43-4948-606E9734FA9A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Rounded Rectangle 21">
                <a:extLst>
                  <a:ext uri="{FF2B5EF4-FFF2-40B4-BE49-F238E27FC236}">
                    <a16:creationId xmlns:a16="http://schemas.microsoft.com/office/drawing/2014/main" id="{C1382ACE-365B-B616-29F2-43C8EDA7D94C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4" name="Rounded Rectangle 22">
                <a:extLst>
                  <a:ext uri="{FF2B5EF4-FFF2-40B4-BE49-F238E27FC236}">
                    <a16:creationId xmlns:a16="http://schemas.microsoft.com/office/drawing/2014/main" id="{AD74F28C-22CC-EE50-C7DC-E068282EEFC0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5" name="Rounded Rectangle 23">
                <a:extLst>
                  <a:ext uri="{FF2B5EF4-FFF2-40B4-BE49-F238E27FC236}">
                    <a16:creationId xmlns:a16="http://schemas.microsoft.com/office/drawing/2014/main" id="{FF4A4CE7-A5CC-D0AE-0FCC-D56BCD69E902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6" name="Rounded Rectangle 24">
                <a:extLst>
                  <a:ext uri="{FF2B5EF4-FFF2-40B4-BE49-F238E27FC236}">
                    <a16:creationId xmlns:a16="http://schemas.microsoft.com/office/drawing/2014/main" id="{E8EA1D2E-11BB-29B2-AC5E-8479B526F016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7" name="Oval 39">
                <a:extLst>
                  <a:ext uri="{FF2B5EF4-FFF2-40B4-BE49-F238E27FC236}">
                    <a16:creationId xmlns:a16="http://schemas.microsoft.com/office/drawing/2014/main" id="{4E4DB2EF-6F4F-3C81-296B-00EF6A0EC08B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8" name="Oval 39">
                <a:extLst>
                  <a:ext uri="{FF2B5EF4-FFF2-40B4-BE49-F238E27FC236}">
                    <a16:creationId xmlns:a16="http://schemas.microsoft.com/office/drawing/2014/main" id="{9BD6627F-5D74-1BEF-1B41-8746C586D56A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9" name="Rounded Rectangle 21">
                <a:extLst>
                  <a:ext uri="{FF2B5EF4-FFF2-40B4-BE49-F238E27FC236}">
                    <a16:creationId xmlns:a16="http://schemas.microsoft.com/office/drawing/2014/main" id="{9582FA76-D3D9-0DA6-D763-F7978596E50E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</p:grpSp>
      </p:grpSp>
      <p:pic>
        <p:nvPicPr>
          <p:cNvPr id="55" name="Obrázek 54">
            <a:extLst>
              <a:ext uri="{FF2B5EF4-FFF2-40B4-BE49-F238E27FC236}">
                <a16:creationId xmlns:a16="http://schemas.microsoft.com/office/drawing/2014/main" id="{D902B04F-907F-C5DC-A613-E2BAAE73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957" y="2928726"/>
            <a:ext cx="4123036" cy="3772577"/>
          </a:xfrm>
          <a:prstGeom prst="rect">
            <a:avLst/>
          </a:prstGeom>
        </p:spPr>
      </p:pic>
      <p:cxnSp>
        <p:nvCxnSpPr>
          <p:cNvPr id="57" name="Elbow Connector 39">
            <a:extLst>
              <a:ext uri="{FF2B5EF4-FFF2-40B4-BE49-F238E27FC236}">
                <a16:creationId xmlns:a16="http://schemas.microsoft.com/office/drawing/2014/main" id="{CF1AF2B2-CED7-96FD-AF9F-E401D4E710EF}"/>
              </a:ext>
            </a:extLst>
          </p:cNvPr>
          <p:cNvCxnSpPr>
            <a:cxnSpLocks/>
          </p:cNvCxnSpPr>
          <p:nvPr/>
        </p:nvCxnSpPr>
        <p:spPr>
          <a:xfrm rot="10800000">
            <a:off x="3618320" y="3690237"/>
            <a:ext cx="666504" cy="420175"/>
          </a:xfrm>
          <a:prstGeom prst="bentConnector3">
            <a:avLst>
              <a:gd name="adj1" fmla="val 9820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Obrázek 57">
            <a:extLst>
              <a:ext uri="{FF2B5EF4-FFF2-40B4-BE49-F238E27FC236}">
                <a16:creationId xmlns:a16="http://schemas.microsoft.com/office/drawing/2014/main" id="{E1D3B7B9-42A4-8314-2687-C8D6C4D6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0" y="4751725"/>
            <a:ext cx="4578218" cy="1831287"/>
          </a:xfrm>
          <a:prstGeom prst="rect">
            <a:avLst/>
          </a:prstGeom>
        </p:spPr>
      </p:pic>
      <p:sp>
        <p:nvSpPr>
          <p:cNvPr id="59" name="Oval 11">
            <a:extLst>
              <a:ext uri="{FF2B5EF4-FFF2-40B4-BE49-F238E27FC236}">
                <a16:creationId xmlns:a16="http://schemas.microsoft.com/office/drawing/2014/main" id="{DE76E75E-92B3-0AE8-5D0C-B5E04FF4D376}"/>
              </a:ext>
            </a:extLst>
          </p:cNvPr>
          <p:cNvSpPr/>
          <p:nvPr/>
        </p:nvSpPr>
        <p:spPr>
          <a:xfrm>
            <a:off x="5752455" y="3098481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Oval 11">
            <a:extLst>
              <a:ext uri="{FF2B5EF4-FFF2-40B4-BE49-F238E27FC236}">
                <a16:creationId xmlns:a16="http://schemas.microsoft.com/office/drawing/2014/main" id="{A91B9DD2-6A3E-9EFA-F1A6-23763BA71CC4}"/>
              </a:ext>
            </a:extLst>
          </p:cNvPr>
          <p:cNvSpPr/>
          <p:nvPr/>
        </p:nvSpPr>
        <p:spPr>
          <a:xfrm>
            <a:off x="5744729" y="4098559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57047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B9EB8463-7904-473B-9CC2-7FF2C146FD17}"/>
              </a:ext>
            </a:extLst>
          </p:cNvPr>
          <p:cNvSpPr txBox="1"/>
          <p:nvPr/>
        </p:nvSpPr>
        <p:spPr>
          <a:xfrm>
            <a:off x="4990744" y="397576"/>
            <a:ext cx="6999006" cy="12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Výskyt </a:t>
            </a:r>
            <a:r>
              <a:rPr lang="cs-CZ" altLang="ko-KR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Pseudomonas aeruginosa </a:t>
            </a:r>
            <a:r>
              <a:rPr lang="cs-CZ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MBL ve FN Brno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Rounded Rectangle 17">
            <a:extLst>
              <a:ext uri="{FF2B5EF4-FFF2-40B4-BE49-F238E27FC236}">
                <a16:creationId xmlns:a16="http://schemas.microsoft.com/office/drawing/2014/main" id="{BE706621-8173-4DC6-B406-79CAACF93DA8}"/>
              </a:ext>
            </a:extLst>
          </p:cNvPr>
          <p:cNvSpPr>
            <a:spLocks noChangeAspect="1"/>
          </p:cNvSpPr>
          <p:nvPr/>
        </p:nvSpPr>
        <p:spPr>
          <a:xfrm>
            <a:off x="6024803" y="3453304"/>
            <a:ext cx="232363" cy="369706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Zástupný symbol obrázku 6" descr="Obsah obrázku bezobratlý&#10;&#10;Popis byl vytvořen automaticky">
            <a:extLst>
              <a:ext uri="{FF2B5EF4-FFF2-40B4-BE49-F238E27FC236}">
                <a16:creationId xmlns:a16="http://schemas.microsoft.com/office/drawing/2014/main" id="{A7F82075-20A3-5D5F-B332-9041F7C65E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4" r="29984"/>
          <a:stretch>
            <a:fillRect/>
          </a:stretch>
        </p:blipFill>
        <p:spPr/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070" y="2634482"/>
            <a:ext cx="6328196" cy="329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9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>
            <a:extLst>
              <a:ext uri="{FF2B5EF4-FFF2-40B4-BE49-F238E27FC236}">
                <a16:creationId xmlns:a16="http://schemas.microsoft.com/office/drawing/2014/main" id="{A4E2D3E2-78E0-87EE-DEE9-37CE8CEDE076}"/>
              </a:ext>
            </a:extLst>
          </p:cNvPr>
          <p:cNvSpPr/>
          <p:nvPr/>
        </p:nvSpPr>
        <p:spPr>
          <a:xfrm>
            <a:off x="7682165" y="4334682"/>
            <a:ext cx="3443955" cy="398267"/>
          </a:xfrm>
          <a:prstGeom prst="rect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7D93D44-45AB-4E1C-99F5-30BC47E0FD19}"/>
              </a:ext>
            </a:extLst>
          </p:cNvPr>
          <p:cNvSpPr/>
          <p:nvPr/>
        </p:nvSpPr>
        <p:spPr>
          <a:xfrm>
            <a:off x="79996" y="-44150"/>
            <a:ext cx="3311691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4" name="그룹 13">
            <a:extLst>
              <a:ext uri="{FF2B5EF4-FFF2-40B4-BE49-F238E27FC236}">
                <a16:creationId xmlns:a16="http://schemas.microsoft.com/office/drawing/2014/main" id="{14948877-9A32-4B26-90A4-171C1766F5F0}"/>
              </a:ext>
            </a:extLst>
          </p:cNvPr>
          <p:cNvGrpSpPr/>
          <p:nvPr/>
        </p:nvGrpSpPr>
        <p:grpSpPr>
          <a:xfrm>
            <a:off x="827388" y="4688732"/>
            <a:ext cx="2402198" cy="2052636"/>
            <a:chOff x="523919" y="5144040"/>
            <a:chExt cx="1869352" cy="1597328"/>
          </a:xfrm>
        </p:grpSpPr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1A8C11E7-5E17-4F49-B146-16BC55C19971}"/>
                </a:ext>
              </a:extLst>
            </p:cNvPr>
            <p:cNvSpPr/>
            <p:nvPr/>
          </p:nvSpPr>
          <p:spPr>
            <a:xfrm>
              <a:off x="1259632" y="5702855"/>
              <a:ext cx="1133639" cy="1038513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1BD562CA-B1CC-4898-8726-3BF4AFE8C138}"/>
                </a:ext>
              </a:extLst>
            </p:cNvPr>
            <p:cNvSpPr/>
            <p:nvPr/>
          </p:nvSpPr>
          <p:spPr>
            <a:xfrm rot="21072396">
              <a:off x="1100613" y="5144040"/>
              <a:ext cx="888676" cy="814105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3C077AFF-582F-4E62-8337-8FCD99010F53}"/>
                </a:ext>
              </a:extLst>
            </p:cNvPr>
            <p:cNvSpPr/>
            <p:nvPr/>
          </p:nvSpPr>
          <p:spPr>
            <a:xfrm rot="21072396">
              <a:off x="523919" y="5876969"/>
              <a:ext cx="705977" cy="646737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413730D-B5EA-476B-849E-188233B46BB9}"/>
              </a:ext>
            </a:extLst>
          </p:cNvPr>
          <p:cNvSpPr/>
          <p:nvPr/>
        </p:nvSpPr>
        <p:spPr>
          <a:xfrm>
            <a:off x="4138258" y="478971"/>
            <a:ext cx="7204194" cy="132104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23E20-EFD9-4AEB-AD82-1E283EB6767C}"/>
              </a:ext>
            </a:extLst>
          </p:cNvPr>
          <p:cNvSpPr txBox="1"/>
          <p:nvPr/>
        </p:nvSpPr>
        <p:spPr>
          <a:xfrm>
            <a:off x="371808" y="393498"/>
            <a:ext cx="3067418" cy="2954655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cs-CZ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Časová osa osídlení</a:t>
            </a:r>
          </a:p>
          <a:p>
            <a:endParaRPr lang="cs-CZ" altLang="ko-KR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cs-CZ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Březen 2024</a:t>
            </a:r>
          </a:p>
          <a:p>
            <a:endParaRPr lang="cs-CZ" altLang="ko-KR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cs-CZ" altLang="ko-KR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1. epizoda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8BF6E-B6FC-423D-8388-39724D0263CC}"/>
              </a:ext>
            </a:extLst>
          </p:cNvPr>
          <p:cNvSpPr/>
          <p:nvPr/>
        </p:nvSpPr>
        <p:spPr>
          <a:xfrm>
            <a:off x="4061346" y="2733933"/>
            <a:ext cx="7204194" cy="132104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FEC91-B70D-4FDD-B4E0-20A70091B020}"/>
              </a:ext>
            </a:extLst>
          </p:cNvPr>
          <p:cNvSpPr/>
          <p:nvPr/>
        </p:nvSpPr>
        <p:spPr>
          <a:xfrm>
            <a:off x="4138258" y="4946173"/>
            <a:ext cx="7204194" cy="132104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4" name="그룹 6">
            <a:extLst>
              <a:ext uri="{FF2B5EF4-FFF2-40B4-BE49-F238E27FC236}">
                <a16:creationId xmlns:a16="http://schemas.microsoft.com/office/drawing/2014/main" id="{3289E907-DC8A-4E83-98D7-50E8F173A224}"/>
              </a:ext>
            </a:extLst>
          </p:cNvPr>
          <p:cNvGrpSpPr/>
          <p:nvPr/>
        </p:nvGrpSpPr>
        <p:grpSpPr>
          <a:xfrm>
            <a:off x="5735186" y="568724"/>
            <a:ext cx="5266798" cy="1189505"/>
            <a:chOff x="5735185" y="649183"/>
            <a:chExt cx="5266798" cy="11895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029E14-072A-4110-9DD7-8DA8755D5340}"/>
                </a:ext>
              </a:extLst>
            </p:cNvPr>
            <p:cNvSpPr txBox="1"/>
            <p:nvPr/>
          </p:nvSpPr>
          <p:spPr>
            <a:xfrm>
              <a:off x="5735185" y="649183"/>
              <a:ext cx="5266798" cy="4001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cs-CZ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Pacient č. 1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D42220-B200-450B-A606-8EE929C6964B}"/>
                </a:ext>
              </a:extLst>
            </p:cNvPr>
            <p:cNvSpPr txBox="1"/>
            <p:nvPr/>
          </p:nvSpPr>
          <p:spPr>
            <a:xfrm>
              <a:off x="5735185" y="1007691"/>
              <a:ext cx="5266793" cy="83099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Hospitalizace 11 dnů</a:t>
              </a:r>
            </a:p>
            <a:p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ea typeface="FZShuTi" pitchFamily="2" charset="-122"/>
                  <a:cs typeface="Arial" pitchFamily="34" charset="0"/>
                </a:rPr>
                <a:t>Box č. 1, lůžko 3</a:t>
              </a: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Pozitivní nález po 6 dnech od přijetí (perineum, moč)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F94FF5E-4714-4065-9384-66534A3F7E72}"/>
              </a:ext>
            </a:extLst>
          </p:cNvPr>
          <p:cNvSpPr/>
          <p:nvPr/>
        </p:nvSpPr>
        <p:spPr>
          <a:xfrm>
            <a:off x="4582594" y="747150"/>
            <a:ext cx="792088" cy="792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D68A773-F88F-4D9B-85B7-6A404702E0C0}"/>
              </a:ext>
            </a:extLst>
          </p:cNvPr>
          <p:cNvSpPr/>
          <p:nvPr/>
        </p:nvSpPr>
        <p:spPr>
          <a:xfrm>
            <a:off x="4559311" y="3014500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CDF741-D0EA-4D20-96D6-54049621AEC9}"/>
              </a:ext>
            </a:extLst>
          </p:cNvPr>
          <p:cNvSpPr/>
          <p:nvPr/>
        </p:nvSpPr>
        <p:spPr>
          <a:xfrm>
            <a:off x="4579987" y="5164032"/>
            <a:ext cx="792088" cy="79208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DB020AAB-ACB8-48AE-9ACC-94080BE42086}"/>
              </a:ext>
            </a:extLst>
          </p:cNvPr>
          <p:cNvSpPr/>
          <p:nvPr/>
        </p:nvSpPr>
        <p:spPr>
          <a:xfrm>
            <a:off x="4807222" y="5385779"/>
            <a:ext cx="338160" cy="284999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3" name="Rounded Rectangle 40">
            <a:extLst>
              <a:ext uri="{FF2B5EF4-FFF2-40B4-BE49-F238E27FC236}">
                <a16:creationId xmlns:a16="http://schemas.microsoft.com/office/drawing/2014/main" id="{0A6DAA53-DC92-44FF-B5C5-838E37B62548}"/>
              </a:ext>
            </a:extLst>
          </p:cNvPr>
          <p:cNvSpPr/>
          <p:nvPr/>
        </p:nvSpPr>
        <p:spPr>
          <a:xfrm rot="2942052">
            <a:off x="4824725" y="3273307"/>
            <a:ext cx="314333" cy="334403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7DBAD84C-6A12-4BDC-851E-053A5A8BE6AB}"/>
              </a:ext>
            </a:extLst>
          </p:cNvPr>
          <p:cNvSpPr>
            <a:spLocks noChangeAspect="1"/>
          </p:cNvSpPr>
          <p:nvPr/>
        </p:nvSpPr>
        <p:spPr>
          <a:xfrm>
            <a:off x="4862900" y="952161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5" name="그룹 6">
            <a:extLst>
              <a:ext uri="{FF2B5EF4-FFF2-40B4-BE49-F238E27FC236}">
                <a16:creationId xmlns:a16="http://schemas.microsoft.com/office/drawing/2014/main" id="{3FDFCD94-C870-4332-B42A-F6C7DA37F25C}"/>
              </a:ext>
            </a:extLst>
          </p:cNvPr>
          <p:cNvGrpSpPr/>
          <p:nvPr/>
        </p:nvGrpSpPr>
        <p:grpSpPr>
          <a:xfrm>
            <a:off x="5735186" y="2783776"/>
            <a:ext cx="5607266" cy="1180959"/>
            <a:chOff x="5735185" y="623545"/>
            <a:chExt cx="5607266" cy="11809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EE90D2-8371-44EC-95D6-1688454F83F7}"/>
                </a:ext>
              </a:extLst>
            </p:cNvPr>
            <p:cNvSpPr txBox="1"/>
            <p:nvPr/>
          </p:nvSpPr>
          <p:spPr>
            <a:xfrm>
              <a:off x="5735185" y="623545"/>
              <a:ext cx="5266798" cy="4001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cs-CZ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Pacient č. 2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AF131D-D9EA-4A5E-9718-528A1A23F77F}"/>
                </a:ext>
              </a:extLst>
            </p:cNvPr>
            <p:cNvSpPr txBox="1"/>
            <p:nvPr/>
          </p:nvSpPr>
          <p:spPr>
            <a:xfrm>
              <a:off x="5735185" y="973507"/>
              <a:ext cx="5607266" cy="83099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Hospitalizace 11 dnů</a:t>
              </a:r>
            </a:p>
            <a:p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ea typeface="FZShuTi" pitchFamily="2" charset="-122"/>
                  <a:cs typeface="Arial" pitchFamily="34" charset="0"/>
                </a:rPr>
                <a:t>Box č. 1, lůžko 1</a:t>
              </a: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Pozitivní nález po 11 dnech od přijetí (perineum, krk, nos)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grpSp>
        <p:nvGrpSpPr>
          <p:cNvPr id="28" name="그룹 6">
            <a:extLst>
              <a:ext uri="{FF2B5EF4-FFF2-40B4-BE49-F238E27FC236}">
                <a16:creationId xmlns:a16="http://schemas.microsoft.com/office/drawing/2014/main" id="{A46C38B8-7E5A-4985-AFC8-77A1239D0EAE}"/>
              </a:ext>
            </a:extLst>
          </p:cNvPr>
          <p:cNvGrpSpPr/>
          <p:nvPr/>
        </p:nvGrpSpPr>
        <p:grpSpPr>
          <a:xfrm>
            <a:off x="5735186" y="5034801"/>
            <a:ext cx="5266798" cy="1189505"/>
            <a:chOff x="5735185" y="640637"/>
            <a:chExt cx="5266798" cy="11895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97BB75-8F2A-488B-BA95-B9BA83B957B9}"/>
                </a:ext>
              </a:extLst>
            </p:cNvPr>
            <p:cNvSpPr txBox="1"/>
            <p:nvPr/>
          </p:nvSpPr>
          <p:spPr>
            <a:xfrm>
              <a:off x="5735185" y="640637"/>
              <a:ext cx="5266798" cy="4001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cs-CZ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Pacient č. 3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257C36-4795-4BC2-B7A2-17C512EF58A6}"/>
                </a:ext>
              </a:extLst>
            </p:cNvPr>
            <p:cNvSpPr txBox="1"/>
            <p:nvPr/>
          </p:nvSpPr>
          <p:spPr>
            <a:xfrm>
              <a:off x="5735185" y="999145"/>
              <a:ext cx="5266793" cy="83099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Hospitalizace 9 dnů</a:t>
              </a:r>
            </a:p>
            <a:p>
              <a:r>
                <a:rPr lang="cs-CZ" altLang="ko-KR" sz="1600" b="1" dirty="0">
                  <a:solidFill>
                    <a:schemeClr val="accent6">
                      <a:lumMod val="75000"/>
                    </a:schemeClr>
                  </a:solidFill>
                  <a:ea typeface="FZShuTi" pitchFamily="2" charset="-122"/>
                  <a:cs typeface="Arial" pitchFamily="34" charset="0"/>
                </a:rPr>
                <a:t>Box č. 1, lůžko 3 </a:t>
              </a:r>
              <a:endParaRPr lang="en-US" altLang="ko-KR" sz="1600" b="1" dirty="0">
                <a:solidFill>
                  <a:schemeClr val="accent6">
                    <a:lumMod val="75000"/>
                  </a:schemeClr>
                </a:solidFill>
                <a:ea typeface="FZShuTi" pitchFamily="2" charset="-122"/>
                <a:cs typeface="Arial" pitchFamily="34" charset="0"/>
              </a:endParaRPr>
            </a:p>
            <a:p>
              <a:r>
                <a:rPr lang="cs-CZ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Záchyt po 50 dnech (perineum, krk, nos)</a:t>
              </a:r>
            </a:p>
          </p:txBody>
        </p:sp>
      </p:grpSp>
      <p:sp>
        <p:nvSpPr>
          <p:cNvPr id="35" name="Šipka: dolů 34">
            <a:extLst>
              <a:ext uri="{FF2B5EF4-FFF2-40B4-BE49-F238E27FC236}">
                <a16:creationId xmlns:a16="http://schemas.microsoft.com/office/drawing/2014/main" id="{001878B5-515C-C1FF-F0FB-BBDA63E67E76}"/>
              </a:ext>
            </a:extLst>
          </p:cNvPr>
          <p:cNvSpPr/>
          <p:nvPr/>
        </p:nvSpPr>
        <p:spPr>
          <a:xfrm>
            <a:off x="6802452" y="1800011"/>
            <a:ext cx="299103" cy="910618"/>
          </a:xfrm>
          <a:prstGeom prst="downArrow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5715EDBB-992A-C37E-4C2A-C302C0EE9E19}"/>
              </a:ext>
            </a:extLst>
          </p:cNvPr>
          <p:cNvSpPr/>
          <p:nvPr/>
        </p:nvSpPr>
        <p:spPr>
          <a:xfrm>
            <a:off x="7366475" y="2045830"/>
            <a:ext cx="3443955" cy="3982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C2474AC-DFE1-410B-B567-8F0191FCBAAB}"/>
              </a:ext>
            </a:extLst>
          </p:cNvPr>
          <p:cNvSpPr txBox="1"/>
          <p:nvPr/>
        </p:nvSpPr>
        <p:spPr>
          <a:xfrm>
            <a:off x="7368804" y="2068862"/>
            <a:ext cx="368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 dny souběžná hospitalizace </a:t>
            </a:r>
          </a:p>
        </p:txBody>
      </p:sp>
      <p:sp>
        <p:nvSpPr>
          <p:cNvPr id="38" name="Šipka: dolů 37">
            <a:extLst>
              <a:ext uri="{FF2B5EF4-FFF2-40B4-BE49-F238E27FC236}">
                <a16:creationId xmlns:a16="http://schemas.microsoft.com/office/drawing/2014/main" id="{F7F129F0-3DF7-5428-EA4B-8670019A0D21}"/>
              </a:ext>
            </a:extLst>
          </p:cNvPr>
          <p:cNvSpPr/>
          <p:nvPr/>
        </p:nvSpPr>
        <p:spPr>
          <a:xfrm>
            <a:off x="7167129" y="4053363"/>
            <a:ext cx="299103" cy="88630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EACFFFC-703F-485A-4927-ABC08957E185}"/>
              </a:ext>
            </a:extLst>
          </p:cNvPr>
          <p:cNvSpPr txBox="1"/>
          <p:nvPr/>
        </p:nvSpPr>
        <p:spPr>
          <a:xfrm>
            <a:off x="7733481" y="4366261"/>
            <a:ext cx="368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9 dnů souběžná hospitalizace </a:t>
            </a:r>
          </a:p>
        </p:txBody>
      </p:sp>
    </p:spTree>
    <p:extLst>
      <p:ext uri="{BB962C8B-B14F-4D97-AF65-F5344CB8AC3E}">
        <p14:creationId xmlns:p14="http://schemas.microsoft.com/office/powerpoint/2010/main" val="589231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4D163132-3CC9-4ED1-96E7-94ED06090D64}"/>
              </a:ext>
            </a:extLst>
          </p:cNvPr>
          <p:cNvGrpSpPr/>
          <p:nvPr/>
        </p:nvGrpSpPr>
        <p:grpSpPr>
          <a:xfrm>
            <a:off x="2804645" y="2799907"/>
            <a:ext cx="786508" cy="1309462"/>
            <a:chOff x="756338" y="2636912"/>
            <a:chExt cx="1152128" cy="191818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CCE12FB-3048-446D-8347-602B742AC1D7}"/>
                </a:ext>
              </a:extLst>
            </p:cNvPr>
            <p:cNvGrpSpPr/>
            <p:nvPr/>
          </p:nvGrpSpPr>
          <p:grpSpPr>
            <a:xfrm>
              <a:off x="756338" y="2636912"/>
              <a:ext cx="1152128" cy="1918185"/>
              <a:chOff x="3631246" y="4903910"/>
              <a:chExt cx="446244" cy="742954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D00F3EE6-EBD4-4ECD-9B55-50D8A592BB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1246" y="4903910"/>
                <a:ext cx="446244" cy="742954"/>
              </a:xfrm>
              <a:custGeom>
                <a:avLst/>
                <a:gdLst>
                  <a:gd name="T0" fmla="*/ 530 w 566"/>
                  <a:gd name="T1" fmla="*/ 0 h 1053"/>
                  <a:gd name="T2" fmla="*/ 36 w 566"/>
                  <a:gd name="T3" fmla="*/ 0 h 1053"/>
                  <a:gd name="T4" fmla="*/ 0 w 566"/>
                  <a:gd name="T5" fmla="*/ 36 h 1053"/>
                  <a:gd name="T6" fmla="*/ 0 w 566"/>
                  <a:gd name="T7" fmla="*/ 1017 h 1053"/>
                  <a:gd name="T8" fmla="*/ 36 w 566"/>
                  <a:gd name="T9" fmla="*/ 1053 h 1053"/>
                  <a:gd name="T10" fmla="*/ 530 w 566"/>
                  <a:gd name="T11" fmla="*/ 1053 h 1053"/>
                  <a:gd name="T12" fmla="*/ 566 w 566"/>
                  <a:gd name="T13" fmla="*/ 1017 h 1053"/>
                  <a:gd name="T14" fmla="*/ 566 w 566"/>
                  <a:gd name="T15" fmla="*/ 36 h 1053"/>
                  <a:gd name="T16" fmla="*/ 530 w 566"/>
                  <a:gd name="T17" fmla="*/ 0 h 1053"/>
                  <a:gd name="T18" fmla="*/ 520 w 566"/>
                  <a:gd name="T19" fmla="*/ 911 h 1053"/>
                  <a:gd name="T20" fmla="*/ 48 w 566"/>
                  <a:gd name="T21" fmla="*/ 911 h 1053"/>
                  <a:gd name="T22" fmla="*/ 48 w 566"/>
                  <a:gd name="T23" fmla="*/ 108 h 1053"/>
                  <a:gd name="T24" fmla="*/ 520 w 566"/>
                  <a:gd name="T25" fmla="*/ 108 h 1053"/>
                  <a:gd name="T26" fmla="*/ 520 w 566"/>
                  <a:gd name="T27" fmla="*/ 911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6" h="1053">
                    <a:moveTo>
                      <a:pt x="53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1037"/>
                      <a:pt x="16" y="1053"/>
                      <a:pt x="36" y="1053"/>
                    </a:cubicBezTo>
                    <a:cubicBezTo>
                      <a:pt x="530" y="1053"/>
                      <a:pt x="530" y="1053"/>
                      <a:pt x="530" y="1053"/>
                    </a:cubicBezTo>
                    <a:cubicBezTo>
                      <a:pt x="550" y="1053"/>
                      <a:pt x="566" y="1037"/>
                      <a:pt x="566" y="1017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66" y="16"/>
                      <a:pt x="550" y="0"/>
                      <a:pt x="530" y="0"/>
                    </a:cubicBezTo>
                    <a:close/>
                    <a:moveTo>
                      <a:pt x="520" y="911"/>
                    </a:moveTo>
                    <a:cubicBezTo>
                      <a:pt x="48" y="911"/>
                      <a:pt x="48" y="911"/>
                      <a:pt x="48" y="911"/>
                    </a:cubicBezTo>
                    <a:cubicBezTo>
                      <a:pt x="48" y="108"/>
                      <a:pt x="48" y="108"/>
                      <a:pt x="48" y="108"/>
                    </a:cubicBezTo>
                    <a:cubicBezTo>
                      <a:pt x="520" y="108"/>
                      <a:pt x="520" y="108"/>
                      <a:pt x="520" y="108"/>
                    </a:cubicBezTo>
                    <a:lnTo>
                      <a:pt x="520" y="91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700"/>
              </a:p>
            </p:txBody>
          </p:sp>
          <p:sp>
            <p:nvSpPr>
              <p:cNvPr id="45" name="Rounded Rectangle 49">
                <a:extLst>
                  <a:ext uri="{FF2B5EF4-FFF2-40B4-BE49-F238E27FC236}">
                    <a16:creationId xmlns:a16="http://schemas.microsoft.com/office/drawing/2014/main" id="{51FD6AAB-232E-4757-B2AF-9B8711E23A98}"/>
                  </a:ext>
                </a:extLst>
              </p:cNvPr>
              <p:cNvSpPr/>
              <p:nvPr/>
            </p:nvSpPr>
            <p:spPr>
              <a:xfrm>
                <a:off x="3802267" y="4938019"/>
                <a:ext cx="104202" cy="20042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F366F26-1968-49FF-A581-E33622EA2865}"/>
                  </a:ext>
                </a:extLst>
              </p:cNvPr>
              <p:cNvSpPr/>
              <p:nvPr/>
            </p:nvSpPr>
            <p:spPr>
              <a:xfrm>
                <a:off x="3822161" y="5563917"/>
                <a:ext cx="64414" cy="6441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7" name="Right Triangle 3">
                <a:extLst>
                  <a:ext uri="{FF2B5EF4-FFF2-40B4-BE49-F238E27FC236}">
                    <a16:creationId xmlns:a16="http://schemas.microsoft.com/office/drawing/2014/main" id="{A1B5D54A-9F54-4707-BCAD-E2D8B20A6FE4}"/>
                  </a:ext>
                </a:extLst>
              </p:cNvPr>
              <p:cNvSpPr/>
              <p:nvPr/>
            </p:nvSpPr>
            <p:spPr>
              <a:xfrm flipV="1">
                <a:off x="3667586" y="4984405"/>
                <a:ext cx="353926" cy="561866"/>
              </a:xfrm>
              <a:custGeom>
                <a:avLst/>
                <a:gdLst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070" h="660238">
                    <a:moveTo>
                      <a:pt x="0" y="660238"/>
                    </a:moveTo>
                    <a:lnTo>
                      <a:pt x="0" y="0"/>
                    </a:lnTo>
                    <a:cubicBezTo>
                      <a:pt x="179823" y="397879"/>
                      <a:pt x="710167" y="602719"/>
                      <a:pt x="1149070" y="660238"/>
                    </a:cubicBezTo>
                    <a:lnTo>
                      <a:pt x="0" y="660238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21A6-E6BE-454B-955B-D37238C54135}"/>
                </a:ext>
              </a:extLst>
            </p:cNvPr>
            <p:cNvSpPr/>
            <p:nvPr/>
          </p:nvSpPr>
          <p:spPr>
            <a:xfrm>
              <a:off x="1260394" y="4352086"/>
              <a:ext cx="144017" cy="14401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F5BF392-5D0F-4A28-B627-CC829DC3666D}"/>
              </a:ext>
            </a:extLst>
          </p:cNvPr>
          <p:cNvSpPr/>
          <p:nvPr/>
        </p:nvSpPr>
        <p:spPr>
          <a:xfrm>
            <a:off x="3405286" y="3418416"/>
            <a:ext cx="548033" cy="74014"/>
          </a:xfrm>
          <a:custGeom>
            <a:avLst/>
            <a:gdLst>
              <a:gd name="connsiteX0" fmla="*/ 37007 w 548033"/>
              <a:gd name="connsiteY0" fmla="*/ 0 h 74014"/>
              <a:gd name="connsiteX1" fmla="*/ 548033 w 548033"/>
              <a:gd name="connsiteY1" fmla="*/ 0 h 74014"/>
              <a:gd name="connsiteX2" fmla="*/ 548033 w 548033"/>
              <a:gd name="connsiteY2" fmla="*/ 73374 h 74014"/>
              <a:gd name="connsiteX3" fmla="*/ 37007 w 548033"/>
              <a:gd name="connsiteY3" fmla="*/ 74014 h 74014"/>
              <a:gd name="connsiteX4" fmla="*/ 0 w 548033"/>
              <a:gd name="connsiteY4" fmla="*/ 37007 h 74014"/>
              <a:gd name="connsiteX5" fmla="*/ 37007 w 548033"/>
              <a:gd name="connsiteY5" fmla="*/ 0 h 7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033" h="74014">
                <a:moveTo>
                  <a:pt x="37007" y="0"/>
                </a:moveTo>
                <a:lnTo>
                  <a:pt x="548033" y="0"/>
                </a:lnTo>
                <a:lnTo>
                  <a:pt x="548033" y="73374"/>
                </a:lnTo>
                <a:lnTo>
                  <a:pt x="37007" y="74014"/>
                </a:lnTo>
                <a:cubicBezTo>
                  <a:pt x="16535" y="74014"/>
                  <a:pt x="0" y="56692"/>
                  <a:pt x="0" y="37007"/>
                </a:cubicBezTo>
                <a:cubicBezTo>
                  <a:pt x="0" y="16535"/>
                  <a:pt x="17322" y="0"/>
                  <a:pt x="3700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EFC2CE-8920-45A3-BAD7-488164AB9ECF}"/>
              </a:ext>
            </a:extLst>
          </p:cNvPr>
          <p:cNvGrpSpPr/>
          <p:nvPr/>
        </p:nvGrpSpPr>
        <p:grpSpPr>
          <a:xfrm>
            <a:off x="-7366" y="2231690"/>
            <a:ext cx="4086409" cy="2407122"/>
            <a:chOff x="-7366" y="2231690"/>
            <a:chExt cx="4086409" cy="2407122"/>
          </a:xfrm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51995150-19E4-48E2-AFCD-3BDCA3FFA79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40850" y="2833400"/>
              <a:ext cx="2055457" cy="1210749"/>
            </a:xfrm>
            <a:custGeom>
              <a:avLst/>
              <a:gdLst/>
              <a:ahLst/>
              <a:cxnLst/>
              <a:rect l="l" t="t" r="r" b="b"/>
              <a:pathLst>
                <a:path w="1255887" h="739769">
                  <a:moveTo>
                    <a:pt x="0" y="0"/>
                  </a:moveTo>
                  <a:lnTo>
                    <a:pt x="101935" y="0"/>
                  </a:lnTo>
                  <a:lnTo>
                    <a:pt x="126181" y="48492"/>
                  </a:lnTo>
                  <a:lnTo>
                    <a:pt x="165558" y="135996"/>
                  </a:lnTo>
                  <a:lnTo>
                    <a:pt x="194726" y="204540"/>
                  </a:lnTo>
                  <a:lnTo>
                    <a:pt x="223893" y="276001"/>
                  </a:lnTo>
                  <a:lnTo>
                    <a:pt x="255978" y="341629"/>
                  </a:lnTo>
                  <a:lnTo>
                    <a:pt x="288062" y="408715"/>
                  </a:lnTo>
                  <a:lnTo>
                    <a:pt x="327439" y="467050"/>
                  </a:lnTo>
                  <a:lnTo>
                    <a:pt x="369732" y="522469"/>
                  </a:lnTo>
                  <a:lnTo>
                    <a:pt x="423693" y="567679"/>
                  </a:lnTo>
                  <a:lnTo>
                    <a:pt x="452861" y="588097"/>
                  </a:lnTo>
                  <a:lnTo>
                    <a:pt x="489320" y="612889"/>
                  </a:lnTo>
                  <a:lnTo>
                    <a:pt x="528697" y="631848"/>
                  </a:lnTo>
                  <a:lnTo>
                    <a:pt x="573907" y="646432"/>
                  </a:lnTo>
                  <a:lnTo>
                    <a:pt x="622034" y="655183"/>
                  </a:lnTo>
                  <a:lnTo>
                    <a:pt x="674536" y="649349"/>
                  </a:lnTo>
                  <a:lnTo>
                    <a:pt x="741622" y="628932"/>
                  </a:lnTo>
                  <a:lnTo>
                    <a:pt x="799957" y="599764"/>
                  </a:lnTo>
                  <a:lnTo>
                    <a:pt x="849543" y="561846"/>
                  </a:lnTo>
                  <a:lnTo>
                    <a:pt x="894753" y="519552"/>
                  </a:lnTo>
                  <a:lnTo>
                    <a:pt x="935588" y="469967"/>
                  </a:lnTo>
                  <a:lnTo>
                    <a:pt x="969131" y="416007"/>
                  </a:lnTo>
                  <a:lnTo>
                    <a:pt x="998298" y="357671"/>
                  </a:lnTo>
                  <a:lnTo>
                    <a:pt x="1027466" y="296419"/>
                  </a:lnTo>
                  <a:lnTo>
                    <a:pt x="1053717" y="236625"/>
                  </a:lnTo>
                  <a:lnTo>
                    <a:pt x="1081427" y="175372"/>
                  </a:lnTo>
                  <a:lnTo>
                    <a:pt x="1107678" y="111203"/>
                  </a:lnTo>
                  <a:lnTo>
                    <a:pt x="1159187" y="0"/>
                  </a:lnTo>
                  <a:lnTo>
                    <a:pt x="1255887" y="0"/>
                  </a:lnTo>
                  <a:lnTo>
                    <a:pt x="1250600" y="10574"/>
                  </a:lnTo>
                  <a:lnTo>
                    <a:pt x="1218515" y="74743"/>
                  </a:lnTo>
                  <a:lnTo>
                    <a:pt x="1186431" y="140371"/>
                  </a:lnTo>
                  <a:lnTo>
                    <a:pt x="1160180" y="207457"/>
                  </a:lnTo>
                  <a:lnTo>
                    <a:pt x="1131012" y="273084"/>
                  </a:lnTo>
                  <a:lnTo>
                    <a:pt x="1101844" y="337254"/>
                  </a:lnTo>
                  <a:lnTo>
                    <a:pt x="1072676" y="399964"/>
                  </a:lnTo>
                  <a:lnTo>
                    <a:pt x="1040592" y="458300"/>
                  </a:lnTo>
                  <a:lnTo>
                    <a:pt x="1004132" y="515177"/>
                  </a:lnTo>
                  <a:lnTo>
                    <a:pt x="964755" y="567679"/>
                  </a:lnTo>
                  <a:lnTo>
                    <a:pt x="919545" y="615806"/>
                  </a:lnTo>
                  <a:lnTo>
                    <a:pt x="868502" y="655183"/>
                  </a:lnTo>
                  <a:lnTo>
                    <a:pt x="810166" y="690184"/>
                  </a:lnTo>
                  <a:lnTo>
                    <a:pt x="744539" y="719352"/>
                  </a:lnTo>
                  <a:lnTo>
                    <a:pt x="670161" y="736852"/>
                  </a:lnTo>
                  <a:lnTo>
                    <a:pt x="605991" y="739769"/>
                  </a:lnTo>
                  <a:lnTo>
                    <a:pt x="544739" y="732477"/>
                  </a:lnTo>
                  <a:lnTo>
                    <a:pt x="489320" y="710601"/>
                  </a:lnTo>
                  <a:lnTo>
                    <a:pt x="436818" y="687267"/>
                  </a:lnTo>
                  <a:lnTo>
                    <a:pt x="391608" y="658099"/>
                  </a:lnTo>
                  <a:lnTo>
                    <a:pt x="353690" y="631848"/>
                  </a:lnTo>
                  <a:lnTo>
                    <a:pt x="308480" y="591013"/>
                  </a:lnTo>
                  <a:lnTo>
                    <a:pt x="269103" y="544345"/>
                  </a:lnTo>
                  <a:lnTo>
                    <a:pt x="237019" y="490385"/>
                  </a:lnTo>
                  <a:lnTo>
                    <a:pt x="207851" y="434966"/>
                  </a:lnTo>
                  <a:lnTo>
                    <a:pt x="181600" y="376630"/>
                  </a:lnTo>
                  <a:lnTo>
                    <a:pt x="155349" y="315378"/>
                  </a:lnTo>
                  <a:lnTo>
                    <a:pt x="115972" y="227874"/>
                  </a:lnTo>
                  <a:lnTo>
                    <a:pt x="70762" y="140371"/>
                  </a:lnTo>
                  <a:lnTo>
                    <a:pt x="25552" y="5286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353684FE-726F-4FD7-A093-6128EBEBEE7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070238" y="2630006"/>
              <a:ext cx="2407122" cy="1610489"/>
            </a:xfrm>
            <a:custGeom>
              <a:avLst/>
              <a:gdLst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49288 w 1608138"/>
                <a:gd name="connsiteY47" fmla="*/ 11113 h 1075928"/>
                <a:gd name="connsiteX48" fmla="*/ 652463 w 1608138"/>
                <a:gd name="connsiteY48" fmla="*/ 14288 h 1075928"/>
                <a:gd name="connsiteX49" fmla="*/ 655638 w 1608138"/>
                <a:gd name="connsiteY49" fmla="*/ 14288 h 1075928"/>
                <a:gd name="connsiteX50" fmla="*/ 658813 w 1608138"/>
                <a:gd name="connsiteY50" fmla="*/ 19050 h 1075928"/>
                <a:gd name="connsiteX51" fmla="*/ 663575 w 1608138"/>
                <a:gd name="connsiteY51" fmla="*/ 25400 h 1075928"/>
                <a:gd name="connsiteX52" fmla="*/ 676275 w 1608138"/>
                <a:gd name="connsiteY52" fmla="*/ 53975 h 1075928"/>
                <a:gd name="connsiteX53" fmla="*/ 676275 w 1608138"/>
                <a:gd name="connsiteY53" fmla="*/ 85725 h 1075928"/>
                <a:gd name="connsiteX54" fmla="*/ 666750 w 1608138"/>
                <a:gd name="connsiteY54" fmla="*/ 114300 h 1075928"/>
                <a:gd name="connsiteX55" fmla="*/ 649288 w 1608138"/>
                <a:gd name="connsiteY55" fmla="*/ 138113 h 1075928"/>
                <a:gd name="connsiteX56" fmla="*/ 617538 w 1608138"/>
                <a:gd name="connsiteY56" fmla="*/ 149225 h 1075928"/>
                <a:gd name="connsiteX57" fmla="*/ 585788 w 1608138"/>
                <a:gd name="connsiteY57" fmla="*/ 149225 h 1075928"/>
                <a:gd name="connsiteX58" fmla="*/ 550863 w 1608138"/>
                <a:gd name="connsiteY58" fmla="*/ 141288 h 1075928"/>
                <a:gd name="connsiteX59" fmla="*/ 517525 w 1608138"/>
                <a:gd name="connsiteY59" fmla="*/ 131763 h 1075928"/>
                <a:gd name="connsiteX60" fmla="*/ 479425 w 1608138"/>
                <a:gd name="connsiteY60" fmla="*/ 128588 h 1075928"/>
                <a:gd name="connsiteX61" fmla="*/ 441325 w 1608138"/>
                <a:gd name="connsiteY61" fmla="*/ 131763 h 1075928"/>
                <a:gd name="connsiteX62" fmla="*/ 360363 w 1608138"/>
                <a:gd name="connsiteY62" fmla="*/ 158750 h 1075928"/>
                <a:gd name="connsiteX63" fmla="*/ 292100 w 1608138"/>
                <a:gd name="connsiteY63" fmla="*/ 198438 h 1075928"/>
                <a:gd name="connsiteX64" fmla="*/ 231775 w 1608138"/>
                <a:gd name="connsiteY64" fmla="*/ 250825 h 1075928"/>
                <a:gd name="connsiteX65" fmla="*/ 182563 w 1608138"/>
                <a:gd name="connsiteY65" fmla="*/ 307975 h 1075928"/>
                <a:gd name="connsiteX66" fmla="*/ 141288 w 1608138"/>
                <a:gd name="connsiteY66" fmla="*/ 377825 h 1075928"/>
                <a:gd name="connsiteX67" fmla="*/ 109538 w 1608138"/>
                <a:gd name="connsiteY67" fmla="*/ 455613 h 1075928"/>
                <a:gd name="connsiteX68" fmla="*/ 98425 w 1608138"/>
                <a:gd name="connsiteY68" fmla="*/ 512763 h 1075928"/>
                <a:gd name="connsiteX69" fmla="*/ 92075 w 1608138"/>
                <a:gd name="connsiteY69" fmla="*/ 576263 h 1075928"/>
                <a:gd name="connsiteX70" fmla="*/ 95250 w 1608138"/>
                <a:gd name="connsiteY70" fmla="*/ 642938 h 1075928"/>
                <a:gd name="connsiteX71" fmla="*/ 101600 w 1608138"/>
                <a:gd name="connsiteY71" fmla="*/ 709613 h 1075928"/>
                <a:gd name="connsiteX72" fmla="*/ 109538 w 1608138"/>
                <a:gd name="connsiteY72" fmla="*/ 773113 h 1075928"/>
                <a:gd name="connsiteX73" fmla="*/ 123825 w 1608138"/>
                <a:gd name="connsiteY73" fmla="*/ 825500 h 1075928"/>
                <a:gd name="connsiteX74" fmla="*/ 161925 w 1608138"/>
                <a:gd name="connsiteY74" fmla="*/ 928688 h 1075928"/>
                <a:gd name="connsiteX75" fmla="*/ 207963 w 1608138"/>
                <a:gd name="connsiteY75" fmla="*/ 1030288 h 1075928"/>
                <a:gd name="connsiteX76" fmla="*/ 230783 w 1608138"/>
                <a:gd name="connsiteY76" fmla="*/ 1075928 h 1075928"/>
                <a:gd name="connsiteX77" fmla="*/ 119823 w 1608138"/>
                <a:gd name="connsiteY77" fmla="*/ 1075928 h 1075928"/>
                <a:gd name="connsiteX78" fmla="*/ 101600 w 1608138"/>
                <a:gd name="connsiteY78" fmla="*/ 1038225 h 1075928"/>
                <a:gd name="connsiteX79" fmla="*/ 60325 w 1608138"/>
                <a:gd name="connsiteY79" fmla="*/ 938213 h 1075928"/>
                <a:gd name="connsiteX80" fmla="*/ 28575 w 1608138"/>
                <a:gd name="connsiteY80" fmla="*/ 830263 h 1075928"/>
                <a:gd name="connsiteX81" fmla="*/ 14288 w 1608138"/>
                <a:gd name="connsiteY81" fmla="*/ 769938 h 1075928"/>
                <a:gd name="connsiteX82" fmla="*/ 6350 w 1608138"/>
                <a:gd name="connsiteY82" fmla="*/ 700088 h 1075928"/>
                <a:gd name="connsiteX83" fmla="*/ 0 w 1608138"/>
                <a:gd name="connsiteY83" fmla="*/ 628650 h 1075928"/>
                <a:gd name="connsiteX84" fmla="*/ 0 w 1608138"/>
                <a:gd name="connsiteY84" fmla="*/ 554038 h 1075928"/>
                <a:gd name="connsiteX85" fmla="*/ 9525 w 1608138"/>
                <a:gd name="connsiteY85" fmla="*/ 487363 h 1075928"/>
                <a:gd name="connsiteX86" fmla="*/ 23813 w 1608138"/>
                <a:gd name="connsiteY86" fmla="*/ 423863 h 1075928"/>
                <a:gd name="connsiteX87" fmla="*/ 52388 w 1608138"/>
                <a:gd name="connsiteY87" fmla="*/ 342900 h 1075928"/>
                <a:gd name="connsiteX88" fmla="*/ 95250 w 1608138"/>
                <a:gd name="connsiteY88" fmla="*/ 271463 h 1075928"/>
                <a:gd name="connsiteX89" fmla="*/ 144463 w 1608138"/>
                <a:gd name="connsiteY89" fmla="*/ 204788 h 1075928"/>
                <a:gd name="connsiteX90" fmla="*/ 204788 w 1608138"/>
                <a:gd name="connsiteY90" fmla="*/ 146050 h 1075928"/>
                <a:gd name="connsiteX91" fmla="*/ 271463 w 1608138"/>
                <a:gd name="connsiteY91" fmla="*/ 96838 h 1075928"/>
                <a:gd name="connsiteX92" fmla="*/ 346075 w 1608138"/>
                <a:gd name="connsiteY92" fmla="*/ 63500 h 1075928"/>
                <a:gd name="connsiteX93" fmla="*/ 395288 w 1608138"/>
                <a:gd name="connsiteY93" fmla="*/ 49213 h 1075928"/>
                <a:gd name="connsiteX94" fmla="*/ 447675 w 1608138"/>
                <a:gd name="connsiteY94" fmla="*/ 36513 h 1075928"/>
                <a:gd name="connsiteX95" fmla="*/ 500063 w 1608138"/>
                <a:gd name="connsiteY95" fmla="*/ 28575 h 1075928"/>
                <a:gd name="connsiteX96" fmla="*/ 549275 w 1608138"/>
                <a:gd name="connsiteY96" fmla="*/ 17463 h 1075928"/>
                <a:gd name="connsiteX97" fmla="*/ 595313 w 1608138"/>
                <a:gd name="connsiteY97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49288 w 1608138"/>
                <a:gd name="connsiteY47" fmla="*/ 11113 h 1075928"/>
                <a:gd name="connsiteX48" fmla="*/ 652463 w 1608138"/>
                <a:gd name="connsiteY48" fmla="*/ 14288 h 1075928"/>
                <a:gd name="connsiteX49" fmla="*/ 655638 w 1608138"/>
                <a:gd name="connsiteY49" fmla="*/ 14288 h 1075928"/>
                <a:gd name="connsiteX50" fmla="*/ 658813 w 1608138"/>
                <a:gd name="connsiteY50" fmla="*/ 19050 h 1075928"/>
                <a:gd name="connsiteX51" fmla="*/ 663575 w 1608138"/>
                <a:gd name="connsiteY51" fmla="*/ 25400 h 1075928"/>
                <a:gd name="connsiteX52" fmla="*/ 676275 w 1608138"/>
                <a:gd name="connsiteY52" fmla="*/ 53975 h 1075928"/>
                <a:gd name="connsiteX53" fmla="*/ 676275 w 1608138"/>
                <a:gd name="connsiteY53" fmla="*/ 85725 h 1075928"/>
                <a:gd name="connsiteX54" fmla="*/ 666750 w 1608138"/>
                <a:gd name="connsiteY54" fmla="*/ 114300 h 1075928"/>
                <a:gd name="connsiteX55" fmla="*/ 649288 w 1608138"/>
                <a:gd name="connsiteY55" fmla="*/ 138113 h 1075928"/>
                <a:gd name="connsiteX56" fmla="*/ 617538 w 1608138"/>
                <a:gd name="connsiteY56" fmla="*/ 149225 h 1075928"/>
                <a:gd name="connsiteX57" fmla="*/ 585788 w 1608138"/>
                <a:gd name="connsiteY57" fmla="*/ 149225 h 1075928"/>
                <a:gd name="connsiteX58" fmla="*/ 550863 w 1608138"/>
                <a:gd name="connsiteY58" fmla="*/ 141288 h 1075928"/>
                <a:gd name="connsiteX59" fmla="*/ 517525 w 1608138"/>
                <a:gd name="connsiteY59" fmla="*/ 131763 h 1075928"/>
                <a:gd name="connsiteX60" fmla="*/ 479425 w 1608138"/>
                <a:gd name="connsiteY60" fmla="*/ 128588 h 1075928"/>
                <a:gd name="connsiteX61" fmla="*/ 441325 w 1608138"/>
                <a:gd name="connsiteY61" fmla="*/ 131763 h 1075928"/>
                <a:gd name="connsiteX62" fmla="*/ 360363 w 1608138"/>
                <a:gd name="connsiteY62" fmla="*/ 158750 h 1075928"/>
                <a:gd name="connsiteX63" fmla="*/ 292100 w 1608138"/>
                <a:gd name="connsiteY63" fmla="*/ 198438 h 1075928"/>
                <a:gd name="connsiteX64" fmla="*/ 231775 w 1608138"/>
                <a:gd name="connsiteY64" fmla="*/ 250825 h 1075928"/>
                <a:gd name="connsiteX65" fmla="*/ 182563 w 1608138"/>
                <a:gd name="connsiteY65" fmla="*/ 307975 h 1075928"/>
                <a:gd name="connsiteX66" fmla="*/ 141288 w 1608138"/>
                <a:gd name="connsiteY66" fmla="*/ 377825 h 1075928"/>
                <a:gd name="connsiteX67" fmla="*/ 109538 w 1608138"/>
                <a:gd name="connsiteY67" fmla="*/ 455613 h 1075928"/>
                <a:gd name="connsiteX68" fmla="*/ 98425 w 1608138"/>
                <a:gd name="connsiteY68" fmla="*/ 512763 h 1075928"/>
                <a:gd name="connsiteX69" fmla="*/ 92075 w 1608138"/>
                <a:gd name="connsiteY69" fmla="*/ 576263 h 1075928"/>
                <a:gd name="connsiteX70" fmla="*/ 95250 w 1608138"/>
                <a:gd name="connsiteY70" fmla="*/ 642938 h 1075928"/>
                <a:gd name="connsiteX71" fmla="*/ 101600 w 1608138"/>
                <a:gd name="connsiteY71" fmla="*/ 709613 h 1075928"/>
                <a:gd name="connsiteX72" fmla="*/ 109538 w 1608138"/>
                <a:gd name="connsiteY72" fmla="*/ 773113 h 1075928"/>
                <a:gd name="connsiteX73" fmla="*/ 123825 w 1608138"/>
                <a:gd name="connsiteY73" fmla="*/ 825500 h 1075928"/>
                <a:gd name="connsiteX74" fmla="*/ 161925 w 1608138"/>
                <a:gd name="connsiteY74" fmla="*/ 928688 h 1075928"/>
                <a:gd name="connsiteX75" fmla="*/ 207963 w 1608138"/>
                <a:gd name="connsiteY75" fmla="*/ 1030288 h 1075928"/>
                <a:gd name="connsiteX76" fmla="*/ 230783 w 1608138"/>
                <a:gd name="connsiteY76" fmla="*/ 1075928 h 1075928"/>
                <a:gd name="connsiteX77" fmla="*/ 119823 w 1608138"/>
                <a:gd name="connsiteY77" fmla="*/ 1075928 h 1075928"/>
                <a:gd name="connsiteX78" fmla="*/ 101600 w 1608138"/>
                <a:gd name="connsiteY78" fmla="*/ 1038225 h 1075928"/>
                <a:gd name="connsiteX79" fmla="*/ 60325 w 1608138"/>
                <a:gd name="connsiteY79" fmla="*/ 938213 h 1075928"/>
                <a:gd name="connsiteX80" fmla="*/ 28575 w 1608138"/>
                <a:gd name="connsiteY80" fmla="*/ 830263 h 1075928"/>
                <a:gd name="connsiteX81" fmla="*/ 14288 w 1608138"/>
                <a:gd name="connsiteY81" fmla="*/ 769938 h 1075928"/>
                <a:gd name="connsiteX82" fmla="*/ 6350 w 1608138"/>
                <a:gd name="connsiteY82" fmla="*/ 700088 h 1075928"/>
                <a:gd name="connsiteX83" fmla="*/ 0 w 1608138"/>
                <a:gd name="connsiteY83" fmla="*/ 628650 h 1075928"/>
                <a:gd name="connsiteX84" fmla="*/ 0 w 1608138"/>
                <a:gd name="connsiteY84" fmla="*/ 554038 h 1075928"/>
                <a:gd name="connsiteX85" fmla="*/ 9525 w 1608138"/>
                <a:gd name="connsiteY85" fmla="*/ 487363 h 1075928"/>
                <a:gd name="connsiteX86" fmla="*/ 23813 w 1608138"/>
                <a:gd name="connsiteY86" fmla="*/ 423863 h 1075928"/>
                <a:gd name="connsiteX87" fmla="*/ 52388 w 1608138"/>
                <a:gd name="connsiteY87" fmla="*/ 342900 h 1075928"/>
                <a:gd name="connsiteX88" fmla="*/ 95250 w 1608138"/>
                <a:gd name="connsiteY88" fmla="*/ 271463 h 1075928"/>
                <a:gd name="connsiteX89" fmla="*/ 144463 w 1608138"/>
                <a:gd name="connsiteY89" fmla="*/ 204788 h 1075928"/>
                <a:gd name="connsiteX90" fmla="*/ 204788 w 1608138"/>
                <a:gd name="connsiteY90" fmla="*/ 146050 h 1075928"/>
                <a:gd name="connsiteX91" fmla="*/ 271463 w 1608138"/>
                <a:gd name="connsiteY91" fmla="*/ 96838 h 1075928"/>
                <a:gd name="connsiteX92" fmla="*/ 346075 w 1608138"/>
                <a:gd name="connsiteY92" fmla="*/ 63500 h 1075928"/>
                <a:gd name="connsiteX93" fmla="*/ 395288 w 1608138"/>
                <a:gd name="connsiteY93" fmla="*/ 49213 h 1075928"/>
                <a:gd name="connsiteX94" fmla="*/ 447675 w 1608138"/>
                <a:gd name="connsiteY94" fmla="*/ 36513 h 1075928"/>
                <a:gd name="connsiteX95" fmla="*/ 500063 w 1608138"/>
                <a:gd name="connsiteY95" fmla="*/ 28575 h 1075928"/>
                <a:gd name="connsiteX96" fmla="*/ 549275 w 1608138"/>
                <a:gd name="connsiteY96" fmla="*/ 17463 h 1075928"/>
                <a:gd name="connsiteX97" fmla="*/ 595313 w 1608138"/>
                <a:gd name="connsiteY97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49288 w 1608138"/>
                <a:gd name="connsiteY47" fmla="*/ 11113 h 1075928"/>
                <a:gd name="connsiteX48" fmla="*/ 652463 w 1608138"/>
                <a:gd name="connsiteY48" fmla="*/ 14288 h 1075928"/>
                <a:gd name="connsiteX49" fmla="*/ 655638 w 1608138"/>
                <a:gd name="connsiteY49" fmla="*/ 14288 h 1075928"/>
                <a:gd name="connsiteX50" fmla="*/ 658813 w 1608138"/>
                <a:gd name="connsiteY50" fmla="*/ 19050 h 1075928"/>
                <a:gd name="connsiteX51" fmla="*/ 663575 w 1608138"/>
                <a:gd name="connsiteY51" fmla="*/ 25400 h 1075928"/>
                <a:gd name="connsiteX52" fmla="*/ 676275 w 1608138"/>
                <a:gd name="connsiteY52" fmla="*/ 53975 h 1075928"/>
                <a:gd name="connsiteX53" fmla="*/ 676275 w 1608138"/>
                <a:gd name="connsiteY53" fmla="*/ 85725 h 1075928"/>
                <a:gd name="connsiteX54" fmla="*/ 666750 w 1608138"/>
                <a:gd name="connsiteY54" fmla="*/ 114300 h 1075928"/>
                <a:gd name="connsiteX55" fmla="*/ 649288 w 1608138"/>
                <a:gd name="connsiteY55" fmla="*/ 138113 h 1075928"/>
                <a:gd name="connsiteX56" fmla="*/ 617538 w 1608138"/>
                <a:gd name="connsiteY56" fmla="*/ 149225 h 1075928"/>
                <a:gd name="connsiteX57" fmla="*/ 585788 w 1608138"/>
                <a:gd name="connsiteY57" fmla="*/ 149225 h 1075928"/>
                <a:gd name="connsiteX58" fmla="*/ 550863 w 1608138"/>
                <a:gd name="connsiteY58" fmla="*/ 141288 h 1075928"/>
                <a:gd name="connsiteX59" fmla="*/ 517525 w 1608138"/>
                <a:gd name="connsiteY59" fmla="*/ 131763 h 1075928"/>
                <a:gd name="connsiteX60" fmla="*/ 479425 w 1608138"/>
                <a:gd name="connsiteY60" fmla="*/ 128588 h 1075928"/>
                <a:gd name="connsiteX61" fmla="*/ 441325 w 1608138"/>
                <a:gd name="connsiteY61" fmla="*/ 131763 h 1075928"/>
                <a:gd name="connsiteX62" fmla="*/ 360363 w 1608138"/>
                <a:gd name="connsiteY62" fmla="*/ 158750 h 1075928"/>
                <a:gd name="connsiteX63" fmla="*/ 292100 w 1608138"/>
                <a:gd name="connsiteY63" fmla="*/ 198438 h 1075928"/>
                <a:gd name="connsiteX64" fmla="*/ 231775 w 1608138"/>
                <a:gd name="connsiteY64" fmla="*/ 250825 h 1075928"/>
                <a:gd name="connsiteX65" fmla="*/ 182563 w 1608138"/>
                <a:gd name="connsiteY65" fmla="*/ 307975 h 1075928"/>
                <a:gd name="connsiteX66" fmla="*/ 141288 w 1608138"/>
                <a:gd name="connsiteY66" fmla="*/ 377825 h 1075928"/>
                <a:gd name="connsiteX67" fmla="*/ 109538 w 1608138"/>
                <a:gd name="connsiteY67" fmla="*/ 455613 h 1075928"/>
                <a:gd name="connsiteX68" fmla="*/ 98425 w 1608138"/>
                <a:gd name="connsiteY68" fmla="*/ 512763 h 1075928"/>
                <a:gd name="connsiteX69" fmla="*/ 92075 w 1608138"/>
                <a:gd name="connsiteY69" fmla="*/ 576263 h 1075928"/>
                <a:gd name="connsiteX70" fmla="*/ 95250 w 1608138"/>
                <a:gd name="connsiteY70" fmla="*/ 642938 h 1075928"/>
                <a:gd name="connsiteX71" fmla="*/ 101600 w 1608138"/>
                <a:gd name="connsiteY71" fmla="*/ 709613 h 1075928"/>
                <a:gd name="connsiteX72" fmla="*/ 109538 w 1608138"/>
                <a:gd name="connsiteY72" fmla="*/ 773113 h 1075928"/>
                <a:gd name="connsiteX73" fmla="*/ 123825 w 1608138"/>
                <a:gd name="connsiteY73" fmla="*/ 825500 h 1075928"/>
                <a:gd name="connsiteX74" fmla="*/ 161925 w 1608138"/>
                <a:gd name="connsiteY74" fmla="*/ 928688 h 1075928"/>
                <a:gd name="connsiteX75" fmla="*/ 207963 w 1608138"/>
                <a:gd name="connsiteY75" fmla="*/ 1030288 h 1075928"/>
                <a:gd name="connsiteX76" fmla="*/ 230783 w 1608138"/>
                <a:gd name="connsiteY76" fmla="*/ 1075928 h 1075928"/>
                <a:gd name="connsiteX77" fmla="*/ 119823 w 1608138"/>
                <a:gd name="connsiteY77" fmla="*/ 1075928 h 1075928"/>
                <a:gd name="connsiteX78" fmla="*/ 101600 w 1608138"/>
                <a:gd name="connsiteY78" fmla="*/ 1038225 h 1075928"/>
                <a:gd name="connsiteX79" fmla="*/ 60325 w 1608138"/>
                <a:gd name="connsiteY79" fmla="*/ 938213 h 1075928"/>
                <a:gd name="connsiteX80" fmla="*/ 28575 w 1608138"/>
                <a:gd name="connsiteY80" fmla="*/ 830263 h 1075928"/>
                <a:gd name="connsiteX81" fmla="*/ 14288 w 1608138"/>
                <a:gd name="connsiteY81" fmla="*/ 769938 h 1075928"/>
                <a:gd name="connsiteX82" fmla="*/ 6350 w 1608138"/>
                <a:gd name="connsiteY82" fmla="*/ 700088 h 1075928"/>
                <a:gd name="connsiteX83" fmla="*/ 0 w 1608138"/>
                <a:gd name="connsiteY83" fmla="*/ 628650 h 1075928"/>
                <a:gd name="connsiteX84" fmla="*/ 0 w 1608138"/>
                <a:gd name="connsiteY84" fmla="*/ 554038 h 1075928"/>
                <a:gd name="connsiteX85" fmla="*/ 9525 w 1608138"/>
                <a:gd name="connsiteY85" fmla="*/ 487363 h 1075928"/>
                <a:gd name="connsiteX86" fmla="*/ 23813 w 1608138"/>
                <a:gd name="connsiteY86" fmla="*/ 423863 h 1075928"/>
                <a:gd name="connsiteX87" fmla="*/ 52388 w 1608138"/>
                <a:gd name="connsiteY87" fmla="*/ 342900 h 1075928"/>
                <a:gd name="connsiteX88" fmla="*/ 95250 w 1608138"/>
                <a:gd name="connsiteY88" fmla="*/ 271463 h 1075928"/>
                <a:gd name="connsiteX89" fmla="*/ 144463 w 1608138"/>
                <a:gd name="connsiteY89" fmla="*/ 204788 h 1075928"/>
                <a:gd name="connsiteX90" fmla="*/ 204788 w 1608138"/>
                <a:gd name="connsiteY90" fmla="*/ 146050 h 1075928"/>
                <a:gd name="connsiteX91" fmla="*/ 271463 w 1608138"/>
                <a:gd name="connsiteY91" fmla="*/ 96838 h 1075928"/>
                <a:gd name="connsiteX92" fmla="*/ 346075 w 1608138"/>
                <a:gd name="connsiteY92" fmla="*/ 63500 h 1075928"/>
                <a:gd name="connsiteX93" fmla="*/ 395288 w 1608138"/>
                <a:gd name="connsiteY93" fmla="*/ 49213 h 1075928"/>
                <a:gd name="connsiteX94" fmla="*/ 447675 w 1608138"/>
                <a:gd name="connsiteY94" fmla="*/ 36513 h 1075928"/>
                <a:gd name="connsiteX95" fmla="*/ 500063 w 1608138"/>
                <a:gd name="connsiteY95" fmla="*/ 28575 h 1075928"/>
                <a:gd name="connsiteX96" fmla="*/ 549275 w 1608138"/>
                <a:gd name="connsiteY96" fmla="*/ 17463 h 1075928"/>
                <a:gd name="connsiteX97" fmla="*/ 595313 w 1608138"/>
                <a:gd name="connsiteY97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49288 w 1608138"/>
                <a:gd name="connsiteY47" fmla="*/ 11113 h 1075928"/>
                <a:gd name="connsiteX48" fmla="*/ 652463 w 1608138"/>
                <a:gd name="connsiteY48" fmla="*/ 14288 h 1075928"/>
                <a:gd name="connsiteX49" fmla="*/ 658813 w 1608138"/>
                <a:gd name="connsiteY49" fmla="*/ 19050 h 1075928"/>
                <a:gd name="connsiteX50" fmla="*/ 663575 w 1608138"/>
                <a:gd name="connsiteY50" fmla="*/ 25400 h 1075928"/>
                <a:gd name="connsiteX51" fmla="*/ 676275 w 1608138"/>
                <a:gd name="connsiteY51" fmla="*/ 53975 h 1075928"/>
                <a:gd name="connsiteX52" fmla="*/ 676275 w 1608138"/>
                <a:gd name="connsiteY52" fmla="*/ 85725 h 1075928"/>
                <a:gd name="connsiteX53" fmla="*/ 666750 w 1608138"/>
                <a:gd name="connsiteY53" fmla="*/ 114300 h 1075928"/>
                <a:gd name="connsiteX54" fmla="*/ 649288 w 1608138"/>
                <a:gd name="connsiteY54" fmla="*/ 138113 h 1075928"/>
                <a:gd name="connsiteX55" fmla="*/ 617538 w 1608138"/>
                <a:gd name="connsiteY55" fmla="*/ 149225 h 1075928"/>
                <a:gd name="connsiteX56" fmla="*/ 585788 w 1608138"/>
                <a:gd name="connsiteY56" fmla="*/ 149225 h 1075928"/>
                <a:gd name="connsiteX57" fmla="*/ 550863 w 1608138"/>
                <a:gd name="connsiteY57" fmla="*/ 141288 h 1075928"/>
                <a:gd name="connsiteX58" fmla="*/ 517525 w 1608138"/>
                <a:gd name="connsiteY58" fmla="*/ 131763 h 1075928"/>
                <a:gd name="connsiteX59" fmla="*/ 479425 w 1608138"/>
                <a:gd name="connsiteY59" fmla="*/ 128588 h 1075928"/>
                <a:gd name="connsiteX60" fmla="*/ 441325 w 1608138"/>
                <a:gd name="connsiteY60" fmla="*/ 131763 h 1075928"/>
                <a:gd name="connsiteX61" fmla="*/ 360363 w 1608138"/>
                <a:gd name="connsiteY61" fmla="*/ 158750 h 1075928"/>
                <a:gd name="connsiteX62" fmla="*/ 292100 w 1608138"/>
                <a:gd name="connsiteY62" fmla="*/ 198438 h 1075928"/>
                <a:gd name="connsiteX63" fmla="*/ 231775 w 1608138"/>
                <a:gd name="connsiteY63" fmla="*/ 250825 h 1075928"/>
                <a:gd name="connsiteX64" fmla="*/ 182563 w 1608138"/>
                <a:gd name="connsiteY64" fmla="*/ 307975 h 1075928"/>
                <a:gd name="connsiteX65" fmla="*/ 141288 w 1608138"/>
                <a:gd name="connsiteY65" fmla="*/ 377825 h 1075928"/>
                <a:gd name="connsiteX66" fmla="*/ 109538 w 1608138"/>
                <a:gd name="connsiteY66" fmla="*/ 455613 h 1075928"/>
                <a:gd name="connsiteX67" fmla="*/ 98425 w 1608138"/>
                <a:gd name="connsiteY67" fmla="*/ 512763 h 1075928"/>
                <a:gd name="connsiteX68" fmla="*/ 92075 w 1608138"/>
                <a:gd name="connsiteY68" fmla="*/ 576263 h 1075928"/>
                <a:gd name="connsiteX69" fmla="*/ 95250 w 1608138"/>
                <a:gd name="connsiteY69" fmla="*/ 642938 h 1075928"/>
                <a:gd name="connsiteX70" fmla="*/ 101600 w 1608138"/>
                <a:gd name="connsiteY70" fmla="*/ 709613 h 1075928"/>
                <a:gd name="connsiteX71" fmla="*/ 109538 w 1608138"/>
                <a:gd name="connsiteY71" fmla="*/ 773113 h 1075928"/>
                <a:gd name="connsiteX72" fmla="*/ 123825 w 1608138"/>
                <a:gd name="connsiteY72" fmla="*/ 825500 h 1075928"/>
                <a:gd name="connsiteX73" fmla="*/ 161925 w 1608138"/>
                <a:gd name="connsiteY73" fmla="*/ 928688 h 1075928"/>
                <a:gd name="connsiteX74" fmla="*/ 207963 w 1608138"/>
                <a:gd name="connsiteY74" fmla="*/ 1030288 h 1075928"/>
                <a:gd name="connsiteX75" fmla="*/ 230783 w 1608138"/>
                <a:gd name="connsiteY75" fmla="*/ 1075928 h 1075928"/>
                <a:gd name="connsiteX76" fmla="*/ 119823 w 1608138"/>
                <a:gd name="connsiteY76" fmla="*/ 1075928 h 1075928"/>
                <a:gd name="connsiteX77" fmla="*/ 101600 w 1608138"/>
                <a:gd name="connsiteY77" fmla="*/ 1038225 h 1075928"/>
                <a:gd name="connsiteX78" fmla="*/ 60325 w 1608138"/>
                <a:gd name="connsiteY78" fmla="*/ 938213 h 1075928"/>
                <a:gd name="connsiteX79" fmla="*/ 28575 w 1608138"/>
                <a:gd name="connsiteY79" fmla="*/ 830263 h 1075928"/>
                <a:gd name="connsiteX80" fmla="*/ 14288 w 1608138"/>
                <a:gd name="connsiteY80" fmla="*/ 769938 h 1075928"/>
                <a:gd name="connsiteX81" fmla="*/ 6350 w 1608138"/>
                <a:gd name="connsiteY81" fmla="*/ 700088 h 1075928"/>
                <a:gd name="connsiteX82" fmla="*/ 0 w 1608138"/>
                <a:gd name="connsiteY82" fmla="*/ 628650 h 1075928"/>
                <a:gd name="connsiteX83" fmla="*/ 0 w 1608138"/>
                <a:gd name="connsiteY83" fmla="*/ 554038 h 1075928"/>
                <a:gd name="connsiteX84" fmla="*/ 9525 w 1608138"/>
                <a:gd name="connsiteY84" fmla="*/ 487363 h 1075928"/>
                <a:gd name="connsiteX85" fmla="*/ 23813 w 1608138"/>
                <a:gd name="connsiteY85" fmla="*/ 423863 h 1075928"/>
                <a:gd name="connsiteX86" fmla="*/ 52388 w 1608138"/>
                <a:gd name="connsiteY86" fmla="*/ 342900 h 1075928"/>
                <a:gd name="connsiteX87" fmla="*/ 95250 w 1608138"/>
                <a:gd name="connsiteY87" fmla="*/ 271463 h 1075928"/>
                <a:gd name="connsiteX88" fmla="*/ 144463 w 1608138"/>
                <a:gd name="connsiteY88" fmla="*/ 204788 h 1075928"/>
                <a:gd name="connsiteX89" fmla="*/ 204788 w 1608138"/>
                <a:gd name="connsiteY89" fmla="*/ 146050 h 1075928"/>
                <a:gd name="connsiteX90" fmla="*/ 271463 w 1608138"/>
                <a:gd name="connsiteY90" fmla="*/ 96838 h 1075928"/>
                <a:gd name="connsiteX91" fmla="*/ 346075 w 1608138"/>
                <a:gd name="connsiteY91" fmla="*/ 63500 h 1075928"/>
                <a:gd name="connsiteX92" fmla="*/ 395288 w 1608138"/>
                <a:gd name="connsiteY92" fmla="*/ 49213 h 1075928"/>
                <a:gd name="connsiteX93" fmla="*/ 447675 w 1608138"/>
                <a:gd name="connsiteY93" fmla="*/ 36513 h 1075928"/>
                <a:gd name="connsiteX94" fmla="*/ 500063 w 1608138"/>
                <a:gd name="connsiteY94" fmla="*/ 28575 h 1075928"/>
                <a:gd name="connsiteX95" fmla="*/ 549275 w 1608138"/>
                <a:gd name="connsiteY95" fmla="*/ 17463 h 1075928"/>
                <a:gd name="connsiteX96" fmla="*/ 595313 w 1608138"/>
                <a:gd name="connsiteY96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49288 w 1608138"/>
                <a:gd name="connsiteY47" fmla="*/ 11113 h 1075928"/>
                <a:gd name="connsiteX48" fmla="*/ 658813 w 1608138"/>
                <a:gd name="connsiteY48" fmla="*/ 19050 h 1075928"/>
                <a:gd name="connsiteX49" fmla="*/ 663575 w 1608138"/>
                <a:gd name="connsiteY49" fmla="*/ 25400 h 1075928"/>
                <a:gd name="connsiteX50" fmla="*/ 676275 w 1608138"/>
                <a:gd name="connsiteY50" fmla="*/ 53975 h 1075928"/>
                <a:gd name="connsiteX51" fmla="*/ 676275 w 1608138"/>
                <a:gd name="connsiteY51" fmla="*/ 85725 h 1075928"/>
                <a:gd name="connsiteX52" fmla="*/ 666750 w 1608138"/>
                <a:gd name="connsiteY52" fmla="*/ 114300 h 1075928"/>
                <a:gd name="connsiteX53" fmla="*/ 649288 w 1608138"/>
                <a:gd name="connsiteY53" fmla="*/ 138113 h 1075928"/>
                <a:gd name="connsiteX54" fmla="*/ 617538 w 1608138"/>
                <a:gd name="connsiteY54" fmla="*/ 149225 h 1075928"/>
                <a:gd name="connsiteX55" fmla="*/ 585788 w 1608138"/>
                <a:gd name="connsiteY55" fmla="*/ 149225 h 1075928"/>
                <a:gd name="connsiteX56" fmla="*/ 550863 w 1608138"/>
                <a:gd name="connsiteY56" fmla="*/ 141288 h 1075928"/>
                <a:gd name="connsiteX57" fmla="*/ 517525 w 1608138"/>
                <a:gd name="connsiteY57" fmla="*/ 131763 h 1075928"/>
                <a:gd name="connsiteX58" fmla="*/ 479425 w 1608138"/>
                <a:gd name="connsiteY58" fmla="*/ 128588 h 1075928"/>
                <a:gd name="connsiteX59" fmla="*/ 441325 w 1608138"/>
                <a:gd name="connsiteY59" fmla="*/ 131763 h 1075928"/>
                <a:gd name="connsiteX60" fmla="*/ 360363 w 1608138"/>
                <a:gd name="connsiteY60" fmla="*/ 158750 h 1075928"/>
                <a:gd name="connsiteX61" fmla="*/ 292100 w 1608138"/>
                <a:gd name="connsiteY61" fmla="*/ 198438 h 1075928"/>
                <a:gd name="connsiteX62" fmla="*/ 231775 w 1608138"/>
                <a:gd name="connsiteY62" fmla="*/ 250825 h 1075928"/>
                <a:gd name="connsiteX63" fmla="*/ 182563 w 1608138"/>
                <a:gd name="connsiteY63" fmla="*/ 307975 h 1075928"/>
                <a:gd name="connsiteX64" fmla="*/ 141288 w 1608138"/>
                <a:gd name="connsiteY64" fmla="*/ 377825 h 1075928"/>
                <a:gd name="connsiteX65" fmla="*/ 109538 w 1608138"/>
                <a:gd name="connsiteY65" fmla="*/ 455613 h 1075928"/>
                <a:gd name="connsiteX66" fmla="*/ 98425 w 1608138"/>
                <a:gd name="connsiteY66" fmla="*/ 512763 h 1075928"/>
                <a:gd name="connsiteX67" fmla="*/ 92075 w 1608138"/>
                <a:gd name="connsiteY67" fmla="*/ 576263 h 1075928"/>
                <a:gd name="connsiteX68" fmla="*/ 95250 w 1608138"/>
                <a:gd name="connsiteY68" fmla="*/ 642938 h 1075928"/>
                <a:gd name="connsiteX69" fmla="*/ 101600 w 1608138"/>
                <a:gd name="connsiteY69" fmla="*/ 709613 h 1075928"/>
                <a:gd name="connsiteX70" fmla="*/ 109538 w 1608138"/>
                <a:gd name="connsiteY70" fmla="*/ 773113 h 1075928"/>
                <a:gd name="connsiteX71" fmla="*/ 123825 w 1608138"/>
                <a:gd name="connsiteY71" fmla="*/ 825500 h 1075928"/>
                <a:gd name="connsiteX72" fmla="*/ 161925 w 1608138"/>
                <a:gd name="connsiteY72" fmla="*/ 928688 h 1075928"/>
                <a:gd name="connsiteX73" fmla="*/ 207963 w 1608138"/>
                <a:gd name="connsiteY73" fmla="*/ 1030288 h 1075928"/>
                <a:gd name="connsiteX74" fmla="*/ 230783 w 1608138"/>
                <a:gd name="connsiteY74" fmla="*/ 1075928 h 1075928"/>
                <a:gd name="connsiteX75" fmla="*/ 119823 w 1608138"/>
                <a:gd name="connsiteY75" fmla="*/ 1075928 h 1075928"/>
                <a:gd name="connsiteX76" fmla="*/ 101600 w 1608138"/>
                <a:gd name="connsiteY76" fmla="*/ 1038225 h 1075928"/>
                <a:gd name="connsiteX77" fmla="*/ 60325 w 1608138"/>
                <a:gd name="connsiteY77" fmla="*/ 938213 h 1075928"/>
                <a:gd name="connsiteX78" fmla="*/ 28575 w 1608138"/>
                <a:gd name="connsiteY78" fmla="*/ 830263 h 1075928"/>
                <a:gd name="connsiteX79" fmla="*/ 14288 w 1608138"/>
                <a:gd name="connsiteY79" fmla="*/ 769938 h 1075928"/>
                <a:gd name="connsiteX80" fmla="*/ 6350 w 1608138"/>
                <a:gd name="connsiteY80" fmla="*/ 700088 h 1075928"/>
                <a:gd name="connsiteX81" fmla="*/ 0 w 1608138"/>
                <a:gd name="connsiteY81" fmla="*/ 628650 h 1075928"/>
                <a:gd name="connsiteX82" fmla="*/ 0 w 1608138"/>
                <a:gd name="connsiteY82" fmla="*/ 554038 h 1075928"/>
                <a:gd name="connsiteX83" fmla="*/ 9525 w 1608138"/>
                <a:gd name="connsiteY83" fmla="*/ 487363 h 1075928"/>
                <a:gd name="connsiteX84" fmla="*/ 23813 w 1608138"/>
                <a:gd name="connsiteY84" fmla="*/ 423863 h 1075928"/>
                <a:gd name="connsiteX85" fmla="*/ 52388 w 1608138"/>
                <a:gd name="connsiteY85" fmla="*/ 342900 h 1075928"/>
                <a:gd name="connsiteX86" fmla="*/ 95250 w 1608138"/>
                <a:gd name="connsiteY86" fmla="*/ 271463 h 1075928"/>
                <a:gd name="connsiteX87" fmla="*/ 144463 w 1608138"/>
                <a:gd name="connsiteY87" fmla="*/ 204788 h 1075928"/>
                <a:gd name="connsiteX88" fmla="*/ 204788 w 1608138"/>
                <a:gd name="connsiteY88" fmla="*/ 146050 h 1075928"/>
                <a:gd name="connsiteX89" fmla="*/ 271463 w 1608138"/>
                <a:gd name="connsiteY89" fmla="*/ 96838 h 1075928"/>
                <a:gd name="connsiteX90" fmla="*/ 346075 w 1608138"/>
                <a:gd name="connsiteY90" fmla="*/ 63500 h 1075928"/>
                <a:gd name="connsiteX91" fmla="*/ 395288 w 1608138"/>
                <a:gd name="connsiteY91" fmla="*/ 49213 h 1075928"/>
                <a:gd name="connsiteX92" fmla="*/ 447675 w 1608138"/>
                <a:gd name="connsiteY92" fmla="*/ 36513 h 1075928"/>
                <a:gd name="connsiteX93" fmla="*/ 500063 w 1608138"/>
                <a:gd name="connsiteY93" fmla="*/ 28575 h 1075928"/>
                <a:gd name="connsiteX94" fmla="*/ 549275 w 1608138"/>
                <a:gd name="connsiteY94" fmla="*/ 17463 h 1075928"/>
                <a:gd name="connsiteX95" fmla="*/ 595313 w 1608138"/>
                <a:gd name="connsiteY95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49288 w 1608138"/>
                <a:gd name="connsiteY47" fmla="*/ 11113 h 1075928"/>
                <a:gd name="connsiteX48" fmla="*/ 663575 w 1608138"/>
                <a:gd name="connsiteY48" fmla="*/ 25400 h 1075928"/>
                <a:gd name="connsiteX49" fmla="*/ 676275 w 1608138"/>
                <a:gd name="connsiteY49" fmla="*/ 53975 h 1075928"/>
                <a:gd name="connsiteX50" fmla="*/ 676275 w 1608138"/>
                <a:gd name="connsiteY50" fmla="*/ 85725 h 1075928"/>
                <a:gd name="connsiteX51" fmla="*/ 666750 w 1608138"/>
                <a:gd name="connsiteY51" fmla="*/ 114300 h 1075928"/>
                <a:gd name="connsiteX52" fmla="*/ 649288 w 1608138"/>
                <a:gd name="connsiteY52" fmla="*/ 138113 h 1075928"/>
                <a:gd name="connsiteX53" fmla="*/ 617538 w 1608138"/>
                <a:gd name="connsiteY53" fmla="*/ 149225 h 1075928"/>
                <a:gd name="connsiteX54" fmla="*/ 585788 w 1608138"/>
                <a:gd name="connsiteY54" fmla="*/ 149225 h 1075928"/>
                <a:gd name="connsiteX55" fmla="*/ 550863 w 1608138"/>
                <a:gd name="connsiteY55" fmla="*/ 141288 h 1075928"/>
                <a:gd name="connsiteX56" fmla="*/ 517525 w 1608138"/>
                <a:gd name="connsiteY56" fmla="*/ 131763 h 1075928"/>
                <a:gd name="connsiteX57" fmla="*/ 479425 w 1608138"/>
                <a:gd name="connsiteY57" fmla="*/ 128588 h 1075928"/>
                <a:gd name="connsiteX58" fmla="*/ 441325 w 1608138"/>
                <a:gd name="connsiteY58" fmla="*/ 131763 h 1075928"/>
                <a:gd name="connsiteX59" fmla="*/ 360363 w 1608138"/>
                <a:gd name="connsiteY59" fmla="*/ 158750 h 1075928"/>
                <a:gd name="connsiteX60" fmla="*/ 292100 w 1608138"/>
                <a:gd name="connsiteY60" fmla="*/ 198438 h 1075928"/>
                <a:gd name="connsiteX61" fmla="*/ 231775 w 1608138"/>
                <a:gd name="connsiteY61" fmla="*/ 250825 h 1075928"/>
                <a:gd name="connsiteX62" fmla="*/ 182563 w 1608138"/>
                <a:gd name="connsiteY62" fmla="*/ 307975 h 1075928"/>
                <a:gd name="connsiteX63" fmla="*/ 141288 w 1608138"/>
                <a:gd name="connsiteY63" fmla="*/ 377825 h 1075928"/>
                <a:gd name="connsiteX64" fmla="*/ 109538 w 1608138"/>
                <a:gd name="connsiteY64" fmla="*/ 455613 h 1075928"/>
                <a:gd name="connsiteX65" fmla="*/ 98425 w 1608138"/>
                <a:gd name="connsiteY65" fmla="*/ 512763 h 1075928"/>
                <a:gd name="connsiteX66" fmla="*/ 92075 w 1608138"/>
                <a:gd name="connsiteY66" fmla="*/ 576263 h 1075928"/>
                <a:gd name="connsiteX67" fmla="*/ 95250 w 1608138"/>
                <a:gd name="connsiteY67" fmla="*/ 642938 h 1075928"/>
                <a:gd name="connsiteX68" fmla="*/ 101600 w 1608138"/>
                <a:gd name="connsiteY68" fmla="*/ 709613 h 1075928"/>
                <a:gd name="connsiteX69" fmla="*/ 109538 w 1608138"/>
                <a:gd name="connsiteY69" fmla="*/ 773113 h 1075928"/>
                <a:gd name="connsiteX70" fmla="*/ 123825 w 1608138"/>
                <a:gd name="connsiteY70" fmla="*/ 825500 h 1075928"/>
                <a:gd name="connsiteX71" fmla="*/ 161925 w 1608138"/>
                <a:gd name="connsiteY71" fmla="*/ 928688 h 1075928"/>
                <a:gd name="connsiteX72" fmla="*/ 207963 w 1608138"/>
                <a:gd name="connsiteY72" fmla="*/ 1030288 h 1075928"/>
                <a:gd name="connsiteX73" fmla="*/ 230783 w 1608138"/>
                <a:gd name="connsiteY73" fmla="*/ 1075928 h 1075928"/>
                <a:gd name="connsiteX74" fmla="*/ 119823 w 1608138"/>
                <a:gd name="connsiteY74" fmla="*/ 1075928 h 1075928"/>
                <a:gd name="connsiteX75" fmla="*/ 101600 w 1608138"/>
                <a:gd name="connsiteY75" fmla="*/ 1038225 h 1075928"/>
                <a:gd name="connsiteX76" fmla="*/ 60325 w 1608138"/>
                <a:gd name="connsiteY76" fmla="*/ 938213 h 1075928"/>
                <a:gd name="connsiteX77" fmla="*/ 28575 w 1608138"/>
                <a:gd name="connsiteY77" fmla="*/ 830263 h 1075928"/>
                <a:gd name="connsiteX78" fmla="*/ 14288 w 1608138"/>
                <a:gd name="connsiteY78" fmla="*/ 769938 h 1075928"/>
                <a:gd name="connsiteX79" fmla="*/ 6350 w 1608138"/>
                <a:gd name="connsiteY79" fmla="*/ 700088 h 1075928"/>
                <a:gd name="connsiteX80" fmla="*/ 0 w 1608138"/>
                <a:gd name="connsiteY80" fmla="*/ 628650 h 1075928"/>
                <a:gd name="connsiteX81" fmla="*/ 0 w 1608138"/>
                <a:gd name="connsiteY81" fmla="*/ 554038 h 1075928"/>
                <a:gd name="connsiteX82" fmla="*/ 9525 w 1608138"/>
                <a:gd name="connsiteY82" fmla="*/ 487363 h 1075928"/>
                <a:gd name="connsiteX83" fmla="*/ 23813 w 1608138"/>
                <a:gd name="connsiteY83" fmla="*/ 423863 h 1075928"/>
                <a:gd name="connsiteX84" fmla="*/ 52388 w 1608138"/>
                <a:gd name="connsiteY84" fmla="*/ 342900 h 1075928"/>
                <a:gd name="connsiteX85" fmla="*/ 95250 w 1608138"/>
                <a:gd name="connsiteY85" fmla="*/ 271463 h 1075928"/>
                <a:gd name="connsiteX86" fmla="*/ 144463 w 1608138"/>
                <a:gd name="connsiteY86" fmla="*/ 204788 h 1075928"/>
                <a:gd name="connsiteX87" fmla="*/ 204788 w 1608138"/>
                <a:gd name="connsiteY87" fmla="*/ 146050 h 1075928"/>
                <a:gd name="connsiteX88" fmla="*/ 271463 w 1608138"/>
                <a:gd name="connsiteY88" fmla="*/ 96838 h 1075928"/>
                <a:gd name="connsiteX89" fmla="*/ 346075 w 1608138"/>
                <a:gd name="connsiteY89" fmla="*/ 63500 h 1075928"/>
                <a:gd name="connsiteX90" fmla="*/ 395288 w 1608138"/>
                <a:gd name="connsiteY90" fmla="*/ 49213 h 1075928"/>
                <a:gd name="connsiteX91" fmla="*/ 447675 w 1608138"/>
                <a:gd name="connsiteY91" fmla="*/ 36513 h 1075928"/>
                <a:gd name="connsiteX92" fmla="*/ 500063 w 1608138"/>
                <a:gd name="connsiteY92" fmla="*/ 28575 h 1075928"/>
                <a:gd name="connsiteX93" fmla="*/ 549275 w 1608138"/>
                <a:gd name="connsiteY93" fmla="*/ 17463 h 1075928"/>
                <a:gd name="connsiteX94" fmla="*/ 595313 w 1608138"/>
                <a:gd name="connsiteY94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5 w 1608138"/>
                <a:gd name="connsiteY45" fmla="*/ 4763 h 1075928"/>
                <a:gd name="connsiteX46" fmla="*/ 644525 w 1608138"/>
                <a:gd name="connsiteY46" fmla="*/ 7938 h 1075928"/>
                <a:gd name="connsiteX47" fmla="*/ 663575 w 1608138"/>
                <a:gd name="connsiteY47" fmla="*/ 25400 h 1075928"/>
                <a:gd name="connsiteX48" fmla="*/ 676275 w 1608138"/>
                <a:gd name="connsiteY48" fmla="*/ 53975 h 1075928"/>
                <a:gd name="connsiteX49" fmla="*/ 676275 w 1608138"/>
                <a:gd name="connsiteY49" fmla="*/ 85725 h 1075928"/>
                <a:gd name="connsiteX50" fmla="*/ 666750 w 1608138"/>
                <a:gd name="connsiteY50" fmla="*/ 114300 h 1075928"/>
                <a:gd name="connsiteX51" fmla="*/ 649288 w 1608138"/>
                <a:gd name="connsiteY51" fmla="*/ 138113 h 1075928"/>
                <a:gd name="connsiteX52" fmla="*/ 617538 w 1608138"/>
                <a:gd name="connsiteY52" fmla="*/ 149225 h 1075928"/>
                <a:gd name="connsiteX53" fmla="*/ 585788 w 1608138"/>
                <a:gd name="connsiteY53" fmla="*/ 149225 h 1075928"/>
                <a:gd name="connsiteX54" fmla="*/ 550863 w 1608138"/>
                <a:gd name="connsiteY54" fmla="*/ 141288 h 1075928"/>
                <a:gd name="connsiteX55" fmla="*/ 517525 w 1608138"/>
                <a:gd name="connsiteY55" fmla="*/ 131763 h 1075928"/>
                <a:gd name="connsiteX56" fmla="*/ 479425 w 1608138"/>
                <a:gd name="connsiteY56" fmla="*/ 128588 h 1075928"/>
                <a:gd name="connsiteX57" fmla="*/ 441325 w 1608138"/>
                <a:gd name="connsiteY57" fmla="*/ 131763 h 1075928"/>
                <a:gd name="connsiteX58" fmla="*/ 360363 w 1608138"/>
                <a:gd name="connsiteY58" fmla="*/ 158750 h 1075928"/>
                <a:gd name="connsiteX59" fmla="*/ 292100 w 1608138"/>
                <a:gd name="connsiteY59" fmla="*/ 198438 h 1075928"/>
                <a:gd name="connsiteX60" fmla="*/ 231775 w 1608138"/>
                <a:gd name="connsiteY60" fmla="*/ 250825 h 1075928"/>
                <a:gd name="connsiteX61" fmla="*/ 182563 w 1608138"/>
                <a:gd name="connsiteY61" fmla="*/ 307975 h 1075928"/>
                <a:gd name="connsiteX62" fmla="*/ 141288 w 1608138"/>
                <a:gd name="connsiteY62" fmla="*/ 377825 h 1075928"/>
                <a:gd name="connsiteX63" fmla="*/ 109538 w 1608138"/>
                <a:gd name="connsiteY63" fmla="*/ 455613 h 1075928"/>
                <a:gd name="connsiteX64" fmla="*/ 98425 w 1608138"/>
                <a:gd name="connsiteY64" fmla="*/ 512763 h 1075928"/>
                <a:gd name="connsiteX65" fmla="*/ 92075 w 1608138"/>
                <a:gd name="connsiteY65" fmla="*/ 576263 h 1075928"/>
                <a:gd name="connsiteX66" fmla="*/ 95250 w 1608138"/>
                <a:gd name="connsiteY66" fmla="*/ 642938 h 1075928"/>
                <a:gd name="connsiteX67" fmla="*/ 101600 w 1608138"/>
                <a:gd name="connsiteY67" fmla="*/ 709613 h 1075928"/>
                <a:gd name="connsiteX68" fmla="*/ 109538 w 1608138"/>
                <a:gd name="connsiteY68" fmla="*/ 773113 h 1075928"/>
                <a:gd name="connsiteX69" fmla="*/ 123825 w 1608138"/>
                <a:gd name="connsiteY69" fmla="*/ 825500 h 1075928"/>
                <a:gd name="connsiteX70" fmla="*/ 161925 w 1608138"/>
                <a:gd name="connsiteY70" fmla="*/ 928688 h 1075928"/>
                <a:gd name="connsiteX71" fmla="*/ 207963 w 1608138"/>
                <a:gd name="connsiteY71" fmla="*/ 1030288 h 1075928"/>
                <a:gd name="connsiteX72" fmla="*/ 230783 w 1608138"/>
                <a:gd name="connsiteY72" fmla="*/ 1075928 h 1075928"/>
                <a:gd name="connsiteX73" fmla="*/ 119823 w 1608138"/>
                <a:gd name="connsiteY73" fmla="*/ 1075928 h 1075928"/>
                <a:gd name="connsiteX74" fmla="*/ 101600 w 1608138"/>
                <a:gd name="connsiteY74" fmla="*/ 1038225 h 1075928"/>
                <a:gd name="connsiteX75" fmla="*/ 60325 w 1608138"/>
                <a:gd name="connsiteY75" fmla="*/ 938213 h 1075928"/>
                <a:gd name="connsiteX76" fmla="*/ 28575 w 1608138"/>
                <a:gd name="connsiteY76" fmla="*/ 830263 h 1075928"/>
                <a:gd name="connsiteX77" fmla="*/ 14288 w 1608138"/>
                <a:gd name="connsiteY77" fmla="*/ 769938 h 1075928"/>
                <a:gd name="connsiteX78" fmla="*/ 6350 w 1608138"/>
                <a:gd name="connsiteY78" fmla="*/ 700088 h 1075928"/>
                <a:gd name="connsiteX79" fmla="*/ 0 w 1608138"/>
                <a:gd name="connsiteY79" fmla="*/ 628650 h 1075928"/>
                <a:gd name="connsiteX80" fmla="*/ 0 w 1608138"/>
                <a:gd name="connsiteY80" fmla="*/ 554038 h 1075928"/>
                <a:gd name="connsiteX81" fmla="*/ 9525 w 1608138"/>
                <a:gd name="connsiteY81" fmla="*/ 487363 h 1075928"/>
                <a:gd name="connsiteX82" fmla="*/ 23813 w 1608138"/>
                <a:gd name="connsiteY82" fmla="*/ 423863 h 1075928"/>
                <a:gd name="connsiteX83" fmla="*/ 52388 w 1608138"/>
                <a:gd name="connsiteY83" fmla="*/ 342900 h 1075928"/>
                <a:gd name="connsiteX84" fmla="*/ 95250 w 1608138"/>
                <a:gd name="connsiteY84" fmla="*/ 271463 h 1075928"/>
                <a:gd name="connsiteX85" fmla="*/ 144463 w 1608138"/>
                <a:gd name="connsiteY85" fmla="*/ 204788 h 1075928"/>
                <a:gd name="connsiteX86" fmla="*/ 204788 w 1608138"/>
                <a:gd name="connsiteY86" fmla="*/ 146050 h 1075928"/>
                <a:gd name="connsiteX87" fmla="*/ 271463 w 1608138"/>
                <a:gd name="connsiteY87" fmla="*/ 96838 h 1075928"/>
                <a:gd name="connsiteX88" fmla="*/ 346075 w 1608138"/>
                <a:gd name="connsiteY88" fmla="*/ 63500 h 1075928"/>
                <a:gd name="connsiteX89" fmla="*/ 395288 w 1608138"/>
                <a:gd name="connsiteY89" fmla="*/ 49213 h 1075928"/>
                <a:gd name="connsiteX90" fmla="*/ 447675 w 1608138"/>
                <a:gd name="connsiteY90" fmla="*/ 36513 h 1075928"/>
                <a:gd name="connsiteX91" fmla="*/ 500063 w 1608138"/>
                <a:gd name="connsiteY91" fmla="*/ 28575 h 1075928"/>
                <a:gd name="connsiteX92" fmla="*/ 549275 w 1608138"/>
                <a:gd name="connsiteY92" fmla="*/ 17463 h 1075928"/>
                <a:gd name="connsiteX93" fmla="*/ 595313 w 1608138"/>
                <a:gd name="connsiteY93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44525 w 1608138"/>
                <a:gd name="connsiteY46" fmla="*/ 7938 h 1075928"/>
                <a:gd name="connsiteX47" fmla="*/ 663575 w 1608138"/>
                <a:gd name="connsiteY47" fmla="*/ 25400 h 1075928"/>
                <a:gd name="connsiteX48" fmla="*/ 676275 w 1608138"/>
                <a:gd name="connsiteY48" fmla="*/ 53975 h 1075928"/>
                <a:gd name="connsiteX49" fmla="*/ 676275 w 1608138"/>
                <a:gd name="connsiteY49" fmla="*/ 85725 h 1075928"/>
                <a:gd name="connsiteX50" fmla="*/ 666750 w 1608138"/>
                <a:gd name="connsiteY50" fmla="*/ 114300 h 1075928"/>
                <a:gd name="connsiteX51" fmla="*/ 649288 w 1608138"/>
                <a:gd name="connsiteY51" fmla="*/ 138113 h 1075928"/>
                <a:gd name="connsiteX52" fmla="*/ 617538 w 1608138"/>
                <a:gd name="connsiteY52" fmla="*/ 149225 h 1075928"/>
                <a:gd name="connsiteX53" fmla="*/ 585788 w 1608138"/>
                <a:gd name="connsiteY53" fmla="*/ 149225 h 1075928"/>
                <a:gd name="connsiteX54" fmla="*/ 550863 w 1608138"/>
                <a:gd name="connsiteY54" fmla="*/ 141288 h 1075928"/>
                <a:gd name="connsiteX55" fmla="*/ 517525 w 1608138"/>
                <a:gd name="connsiteY55" fmla="*/ 131763 h 1075928"/>
                <a:gd name="connsiteX56" fmla="*/ 479425 w 1608138"/>
                <a:gd name="connsiteY56" fmla="*/ 128588 h 1075928"/>
                <a:gd name="connsiteX57" fmla="*/ 441325 w 1608138"/>
                <a:gd name="connsiteY57" fmla="*/ 131763 h 1075928"/>
                <a:gd name="connsiteX58" fmla="*/ 360363 w 1608138"/>
                <a:gd name="connsiteY58" fmla="*/ 158750 h 1075928"/>
                <a:gd name="connsiteX59" fmla="*/ 292100 w 1608138"/>
                <a:gd name="connsiteY59" fmla="*/ 198438 h 1075928"/>
                <a:gd name="connsiteX60" fmla="*/ 231775 w 1608138"/>
                <a:gd name="connsiteY60" fmla="*/ 250825 h 1075928"/>
                <a:gd name="connsiteX61" fmla="*/ 182563 w 1608138"/>
                <a:gd name="connsiteY61" fmla="*/ 307975 h 1075928"/>
                <a:gd name="connsiteX62" fmla="*/ 141288 w 1608138"/>
                <a:gd name="connsiteY62" fmla="*/ 377825 h 1075928"/>
                <a:gd name="connsiteX63" fmla="*/ 109538 w 1608138"/>
                <a:gd name="connsiteY63" fmla="*/ 455613 h 1075928"/>
                <a:gd name="connsiteX64" fmla="*/ 98425 w 1608138"/>
                <a:gd name="connsiteY64" fmla="*/ 512763 h 1075928"/>
                <a:gd name="connsiteX65" fmla="*/ 92075 w 1608138"/>
                <a:gd name="connsiteY65" fmla="*/ 576263 h 1075928"/>
                <a:gd name="connsiteX66" fmla="*/ 95250 w 1608138"/>
                <a:gd name="connsiteY66" fmla="*/ 642938 h 1075928"/>
                <a:gd name="connsiteX67" fmla="*/ 101600 w 1608138"/>
                <a:gd name="connsiteY67" fmla="*/ 709613 h 1075928"/>
                <a:gd name="connsiteX68" fmla="*/ 109538 w 1608138"/>
                <a:gd name="connsiteY68" fmla="*/ 773113 h 1075928"/>
                <a:gd name="connsiteX69" fmla="*/ 123825 w 1608138"/>
                <a:gd name="connsiteY69" fmla="*/ 825500 h 1075928"/>
                <a:gd name="connsiteX70" fmla="*/ 161925 w 1608138"/>
                <a:gd name="connsiteY70" fmla="*/ 928688 h 1075928"/>
                <a:gd name="connsiteX71" fmla="*/ 207963 w 1608138"/>
                <a:gd name="connsiteY71" fmla="*/ 1030288 h 1075928"/>
                <a:gd name="connsiteX72" fmla="*/ 230783 w 1608138"/>
                <a:gd name="connsiteY72" fmla="*/ 1075928 h 1075928"/>
                <a:gd name="connsiteX73" fmla="*/ 119823 w 1608138"/>
                <a:gd name="connsiteY73" fmla="*/ 1075928 h 1075928"/>
                <a:gd name="connsiteX74" fmla="*/ 101600 w 1608138"/>
                <a:gd name="connsiteY74" fmla="*/ 1038225 h 1075928"/>
                <a:gd name="connsiteX75" fmla="*/ 60325 w 1608138"/>
                <a:gd name="connsiteY75" fmla="*/ 938213 h 1075928"/>
                <a:gd name="connsiteX76" fmla="*/ 28575 w 1608138"/>
                <a:gd name="connsiteY76" fmla="*/ 830263 h 1075928"/>
                <a:gd name="connsiteX77" fmla="*/ 14288 w 1608138"/>
                <a:gd name="connsiteY77" fmla="*/ 769938 h 1075928"/>
                <a:gd name="connsiteX78" fmla="*/ 6350 w 1608138"/>
                <a:gd name="connsiteY78" fmla="*/ 700088 h 1075928"/>
                <a:gd name="connsiteX79" fmla="*/ 0 w 1608138"/>
                <a:gd name="connsiteY79" fmla="*/ 628650 h 1075928"/>
                <a:gd name="connsiteX80" fmla="*/ 0 w 1608138"/>
                <a:gd name="connsiteY80" fmla="*/ 554038 h 1075928"/>
                <a:gd name="connsiteX81" fmla="*/ 9525 w 1608138"/>
                <a:gd name="connsiteY81" fmla="*/ 487363 h 1075928"/>
                <a:gd name="connsiteX82" fmla="*/ 23813 w 1608138"/>
                <a:gd name="connsiteY82" fmla="*/ 423863 h 1075928"/>
                <a:gd name="connsiteX83" fmla="*/ 52388 w 1608138"/>
                <a:gd name="connsiteY83" fmla="*/ 342900 h 1075928"/>
                <a:gd name="connsiteX84" fmla="*/ 95250 w 1608138"/>
                <a:gd name="connsiteY84" fmla="*/ 271463 h 1075928"/>
                <a:gd name="connsiteX85" fmla="*/ 144463 w 1608138"/>
                <a:gd name="connsiteY85" fmla="*/ 204788 h 1075928"/>
                <a:gd name="connsiteX86" fmla="*/ 204788 w 1608138"/>
                <a:gd name="connsiteY86" fmla="*/ 146050 h 1075928"/>
                <a:gd name="connsiteX87" fmla="*/ 271463 w 1608138"/>
                <a:gd name="connsiteY87" fmla="*/ 96838 h 1075928"/>
                <a:gd name="connsiteX88" fmla="*/ 346075 w 1608138"/>
                <a:gd name="connsiteY88" fmla="*/ 63500 h 1075928"/>
                <a:gd name="connsiteX89" fmla="*/ 395288 w 1608138"/>
                <a:gd name="connsiteY89" fmla="*/ 49213 h 1075928"/>
                <a:gd name="connsiteX90" fmla="*/ 447675 w 1608138"/>
                <a:gd name="connsiteY90" fmla="*/ 36513 h 1075928"/>
                <a:gd name="connsiteX91" fmla="*/ 500063 w 1608138"/>
                <a:gd name="connsiteY91" fmla="*/ 28575 h 1075928"/>
                <a:gd name="connsiteX92" fmla="*/ 549275 w 1608138"/>
                <a:gd name="connsiteY92" fmla="*/ 17463 h 1075928"/>
                <a:gd name="connsiteX93" fmla="*/ 595313 w 1608138"/>
                <a:gd name="connsiteY93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63575 w 1608138"/>
                <a:gd name="connsiteY46" fmla="*/ 25400 h 1075928"/>
                <a:gd name="connsiteX47" fmla="*/ 676275 w 1608138"/>
                <a:gd name="connsiteY47" fmla="*/ 53975 h 1075928"/>
                <a:gd name="connsiteX48" fmla="*/ 676275 w 1608138"/>
                <a:gd name="connsiteY48" fmla="*/ 85725 h 1075928"/>
                <a:gd name="connsiteX49" fmla="*/ 666750 w 1608138"/>
                <a:gd name="connsiteY49" fmla="*/ 114300 h 1075928"/>
                <a:gd name="connsiteX50" fmla="*/ 649288 w 1608138"/>
                <a:gd name="connsiteY50" fmla="*/ 138113 h 1075928"/>
                <a:gd name="connsiteX51" fmla="*/ 617538 w 1608138"/>
                <a:gd name="connsiteY51" fmla="*/ 149225 h 1075928"/>
                <a:gd name="connsiteX52" fmla="*/ 585788 w 1608138"/>
                <a:gd name="connsiteY52" fmla="*/ 149225 h 1075928"/>
                <a:gd name="connsiteX53" fmla="*/ 550863 w 1608138"/>
                <a:gd name="connsiteY53" fmla="*/ 141288 h 1075928"/>
                <a:gd name="connsiteX54" fmla="*/ 517525 w 1608138"/>
                <a:gd name="connsiteY54" fmla="*/ 131763 h 1075928"/>
                <a:gd name="connsiteX55" fmla="*/ 479425 w 1608138"/>
                <a:gd name="connsiteY55" fmla="*/ 128588 h 1075928"/>
                <a:gd name="connsiteX56" fmla="*/ 441325 w 1608138"/>
                <a:gd name="connsiteY56" fmla="*/ 131763 h 1075928"/>
                <a:gd name="connsiteX57" fmla="*/ 360363 w 1608138"/>
                <a:gd name="connsiteY57" fmla="*/ 158750 h 1075928"/>
                <a:gd name="connsiteX58" fmla="*/ 292100 w 1608138"/>
                <a:gd name="connsiteY58" fmla="*/ 198438 h 1075928"/>
                <a:gd name="connsiteX59" fmla="*/ 231775 w 1608138"/>
                <a:gd name="connsiteY59" fmla="*/ 250825 h 1075928"/>
                <a:gd name="connsiteX60" fmla="*/ 182563 w 1608138"/>
                <a:gd name="connsiteY60" fmla="*/ 307975 h 1075928"/>
                <a:gd name="connsiteX61" fmla="*/ 141288 w 1608138"/>
                <a:gd name="connsiteY61" fmla="*/ 377825 h 1075928"/>
                <a:gd name="connsiteX62" fmla="*/ 109538 w 1608138"/>
                <a:gd name="connsiteY62" fmla="*/ 455613 h 1075928"/>
                <a:gd name="connsiteX63" fmla="*/ 98425 w 1608138"/>
                <a:gd name="connsiteY63" fmla="*/ 512763 h 1075928"/>
                <a:gd name="connsiteX64" fmla="*/ 92075 w 1608138"/>
                <a:gd name="connsiteY64" fmla="*/ 576263 h 1075928"/>
                <a:gd name="connsiteX65" fmla="*/ 95250 w 1608138"/>
                <a:gd name="connsiteY65" fmla="*/ 642938 h 1075928"/>
                <a:gd name="connsiteX66" fmla="*/ 101600 w 1608138"/>
                <a:gd name="connsiteY66" fmla="*/ 709613 h 1075928"/>
                <a:gd name="connsiteX67" fmla="*/ 109538 w 1608138"/>
                <a:gd name="connsiteY67" fmla="*/ 773113 h 1075928"/>
                <a:gd name="connsiteX68" fmla="*/ 123825 w 1608138"/>
                <a:gd name="connsiteY68" fmla="*/ 825500 h 1075928"/>
                <a:gd name="connsiteX69" fmla="*/ 161925 w 1608138"/>
                <a:gd name="connsiteY69" fmla="*/ 928688 h 1075928"/>
                <a:gd name="connsiteX70" fmla="*/ 207963 w 1608138"/>
                <a:gd name="connsiteY70" fmla="*/ 1030288 h 1075928"/>
                <a:gd name="connsiteX71" fmla="*/ 230783 w 1608138"/>
                <a:gd name="connsiteY71" fmla="*/ 1075928 h 1075928"/>
                <a:gd name="connsiteX72" fmla="*/ 119823 w 1608138"/>
                <a:gd name="connsiteY72" fmla="*/ 1075928 h 1075928"/>
                <a:gd name="connsiteX73" fmla="*/ 101600 w 1608138"/>
                <a:gd name="connsiteY73" fmla="*/ 1038225 h 1075928"/>
                <a:gd name="connsiteX74" fmla="*/ 60325 w 1608138"/>
                <a:gd name="connsiteY74" fmla="*/ 938213 h 1075928"/>
                <a:gd name="connsiteX75" fmla="*/ 28575 w 1608138"/>
                <a:gd name="connsiteY75" fmla="*/ 830263 h 1075928"/>
                <a:gd name="connsiteX76" fmla="*/ 14288 w 1608138"/>
                <a:gd name="connsiteY76" fmla="*/ 769938 h 1075928"/>
                <a:gd name="connsiteX77" fmla="*/ 6350 w 1608138"/>
                <a:gd name="connsiteY77" fmla="*/ 700088 h 1075928"/>
                <a:gd name="connsiteX78" fmla="*/ 0 w 1608138"/>
                <a:gd name="connsiteY78" fmla="*/ 628650 h 1075928"/>
                <a:gd name="connsiteX79" fmla="*/ 0 w 1608138"/>
                <a:gd name="connsiteY79" fmla="*/ 554038 h 1075928"/>
                <a:gd name="connsiteX80" fmla="*/ 9525 w 1608138"/>
                <a:gd name="connsiteY80" fmla="*/ 487363 h 1075928"/>
                <a:gd name="connsiteX81" fmla="*/ 23813 w 1608138"/>
                <a:gd name="connsiteY81" fmla="*/ 423863 h 1075928"/>
                <a:gd name="connsiteX82" fmla="*/ 52388 w 1608138"/>
                <a:gd name="connsiteY82" fmla="*/ 342900 h 1075928"/>
                <a:gd name="connsiteX83" fmla="*/ 95250 w 1608138"/>
                <a:gd name="connsiteY83" fmla="*/ 271463 h 1075928"/>
                <a:gd name="connsiteX84" fmla="*/ 144463 w 1608138"/>
                <a:gd name="connsiteY84" fmla="*/ 204788 h 1075928"/>
                <a:gd name="connsiteX85" fmla="*/ 204788 w 1608138"/>
                <a:gd name="connsiteY85" fmla="*/ 146050 h 1075928"/>
                <a:gd name="connsiteX86" fmla="*/ 271463 w 1608138"/>
                <a:gd name="connsiteY86" fmla="*/ 96838 h 1075928"/>
                <a:gd name="connsiteX87" fmla="*/ 346075 w 1608138"/>
                <a:gd name="connsiteY87" fmla="*/ 63500 h 1075928"/>
                <a:gd name="connsiteX88" fmla="*/ 395288 w 1608138"/>
                <a:gd name="connsiteY88" fmla="*/ 49213 h 1075928"/>
                <a:gd name="connsiteX89" fmla="*/ 447675 w 1608138"/>
                <a:gd name="connsiteY89" fmla="*/ 36513 h 1075928"/>
                <a:gd name="connsiteX90" fmla="*/ 500063 w 1608138"/>
                <a:gd name="connsiteY90" fmla="*/ 28575 h 1075928"/>
                <a:gd name="connsiteX91" fmla="*/ 549275 w 1608138"/>
                <a:gd name="connsiteY91" fmla="*/ 17463 h 1075928"/>
                <a:gd name="connsiteX92" fmla="*/ 595313 w 1608138"/>
                <a:gd name="connsiteY92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63575 w 1608138"/>
                <a:gd name="connsiteY46" fmla="*/ 25400 h 1075928"/>
                <a:gd name="connsiteX47" fmla="*/ 676275 w 1608138"/>
                <a:gd name="connsiteY47" fmla="*/ 53975 h 1075928"/>
                <a:gd name="connsiteX48" fmla="*/ 666750 w 1608138"/>
                <a:gd name="connsiteY48" fmla="*/ 114300 h 1075928"/>
                <a:gd name="connsiteX49" fmla="*/ 649288 w 1608138"/>
                <a:gd name="connsiteY49" fmla="*/ 138113 h 1075928"/>
                <a:gd name="connsiteX50" fmla="*/ 617538 w 1608138"/>
                <a:gd name="connsiteY50" fmla="*/ 149225 h 1075928"/>
                <a:gd name="connsiteX51" fmla="*/ 585788 w 1608138"/>
                <a:gd name="connsiteY51" fmla="*/ 149225 h 1075928"/>
                <a:gd name="connsiteX52" fmla="*/ 550863 w 1608138"/>
                <a:gd name="connsiteY52" fmla="*/ 141288 h 1075928"/>
                <a:gd name="connsiteX53" fmla="*/ 517525 w 1608138"/>
                <a:gd name="connsiteY53" fmla="*/ 131763 h 1075928"/>
                <a:gd name="connsiteX54" fmla="*/ 479425 w 1608138"/>
                <a:gd name="connsiteY54" fmla="*/ 128588 h 1075928"/>
                <a:gd name="connsiteX55" fmla="*/ 441325 w 1608138"/>
                <a:gd name="connsiteY55" fmla="*/ 131763 h 1075928"/>
                <a:gd name="connsiteX56" fmla="*/ 360363 w 1608138"/>
                <a:gd name="connsiteY56" fmla="*/ 158750 h 1075928"/>
                <a:gd name="connsiteX57" fmla="*/ 292100 w 1608138"/>
                <a:gd name="connsiteY57" fmla="*/ 198438 h 1075928"/>
                <a:gd name="connsiteX58" fmla="*/ 231775 w 1608138"/>
                <a:gd name="connsiteY58" fmla="*/ 250825 h 1075928"/>
                <a:gd name="connsiteX59" fmla="*/ 182563 w 1608138"/>
                <a:gd name="connsiteY59" fmla="*/ 307975 h 1075928"/>
                <a:gd name="connsiteX60" fmla="*/ 141288 w 1608138"/>
                <a:gd name="connsiteY60" fmla="*/ 377825 h 1075928"/>
                <a:gd name="connsiteX61" fmla="*/ 109538 w 1608138"/>
                <a:gd name="connsiteY61" fmla="*/ 455613 h 1075928"/>
                <a:gd name="connsiteX62" fmla="*/ 98425 w 1608138"/>
                <a:gd name="connsiteY62" fmla="*/ 512763 h 1075928"/>
                <a:gd name="connsiteX63" fmla="*/ 92075 w 1608138"/>
                <a:gd name="connsiteY63" fmla="*/ 576263 h 1075928"/>
                <a:gd name="connsiteX64" fmla="*/ 95250 w 1608138"/>
                <a:gd name="connsiteY64" fmla="*/ 642938 h 1075928"/>
                <a:gd name="connsiteX65" fmla="*/ 101600 w 1608138"/>
                <a:gd name="connsiteY65" fmla="*/ 709613 h 1075928"/>
                <a:gd name="connsiteX66" fmla="*/ 109538 w 1608138"/>
                <a:gd name="connsiteY66" fmla="*/ 773113 h 1075928"/>
                <a:gd name="connsiteX67" fmla="*/ 123825 w 1608138"/>
                <a:gd name="connsiteY67" fmla="*/ 825500 h 1075928"/>
                <a:gd name="connsiteX68" fmla="*/ 161925 w 1608138"/>
                <a:gd name="connsiteY68" fmla="*/ 928688 h 1075928"/>
                <a:gd name="connsiteX69" fmla="*/ 207963 w 1608138"/>
                <a:gd name="connsiteY69" fmla="*/ 1030288 h 1075928"/>
                <a:gd name="connsiteX70" fmla="*/ 230783 w 1608138"/>
                <a:gd name="connsiteY70" fmla="*/ 1075928 h 1075928"/>
                <a:gd name="connsiteX71" fmla="*/ 119823 w 1608138"/>
                <a:gd name="connsiteY71" fmla="*/ 1075928 h 1075928"/>
                <a:gd name="connsiteX72" fmla="*/ 101600 w 1608138"/>
                <a:gd name="connsiteY72" fmla="*/ 1038225 h 1075928"/>
                <a:gd name="connsiteX73" fmla="*/ 60325 w 1608138"/>
                <a:gd name="connsiteY73" fmla="*/ 938213 h 1075928"/>
                <a:gd name="connsiteX74" fmla="*/ 28575 w 1608138"/>
                <a:gd name="connsiteY74" fmla="*/ 830263 h 1075928"/>
                <a:gd name="connsiteX75" fmla="*/ 14288 w 1608138"/>
                <a:gd name="connsiteY75" fmla="*/ 769938 h 1075928"/>
                <a:gd name="connsiteX76" fmla="*/ 6350 w 1608138"/>
                <a:gd name="connsiteY76" fmla="*/ 700088 h 1075928"/>
                <a:gd name="connsiteX77" fmla="*/ 0 w 1608138"/>
                <a:gd name="connsiteY77" fmla="*/ 628650 h 1075928"/>
                <a:gd name="connsiteX78" fmla="*/ 0 w 1608138"/>
                <a:gd name="connsiteY78" fmla="*/ 554038 h 1075928"/>
                <a:gd name="connsiteX79" fmla="*/ 9525 w 1608138"/>
                <a:gd name="connsiteY79" fmla="*/ 487363 h 1075928"/>
                <a:gd name="connsiteX80" fmla="*/ 23813 w 1608138"/>
                <a:gd name="connsiteY80" fmla="*/ 423863 h 1075928"/>
                <a:gd name="connsiteX81" fmla="*/ 52388 w 1608138"/>
                <a:gd name="connsiteY81" fmla="*/ 342900 h 1075928"/>
                <a:gd name="connsiteX82" fmla="*/ 95250 w 1608138"/>
                <a:gd name="connsiteY82" fmla="*/ 271463 h 1075928"/>
                <a:gd name="connsiteX83" fmla="*/ 144463 w 1608138"/>
                <a:gd name="connsiteY83" fmla="*/ 204788 h 1075928"/>
                <a:gd name="connsiteX84" fmla="*/ 204788 w 1608138"/>
                <a:gd name="connsiteY84" fmla="*/ 146050 h 1075928"/>
                <a:gd name="connsiteX85" fmla="*/ 271463 w 1608138"/>
                <a:gd name="connsiteY85" fmla="*/ 96838 h 1075928"/>
                <a:gd name="connsiteX86" fmla="*/ 346075 w 1608138"/>
                <a:gd name="connsiteY86" fmla="*/ 63500 h 1075928"/>
                <a:gd name="connsiteX87" fmla="*/ 395288 w 1608138"/>
                <a:gd name="connsiteY87" fmla="*/ 49213 h 1075928"/>
                <a:gd name="connsiteX88" fmla="*/ 447675 w 1608138"/>
                <a:gd name="connsiteY88" fmla="*/ 36513 h 1075928"/>
                <a:gd name="connsiteX89" fmla="*/ 500063 w 1608138"/>
                <a:gd name="connsiteY89" fmla="*/ 28575 h 1075928"/>
                <a:gd name="connsiteX90" fmla="*/ 549275 w 1608138"/>
                <a:gd name="connsiteY90" fmla="*/ 17463 h 1075928"/>
                <a:gd name="connsiteX91" fmla="*/ 595313 w 1608138"/>
                <a:gd name="connsiteY91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76275 w 1608138"/>
                <a:gd name="connsiteY46" fmla="*/ 53975 h 1075928"/>
                <a:gd name="connsiteX47" fmla="*/ 666750 w 1608138"/>
                <a:gd name="connsiteY47" fmla="*/ 114300 h 1075928"/>
                <a:gd name="connsiteX48" fmla="*/ 649288 w 1608138"/>
                <a:gd name="connsiteY48" fmla="*/ 138113 h 1075928"/>
                <a:gd name="connsiteX49" fmla="*/ 617538 w 1608138"/>
                <a:gd name="connsiteY49" fmla="*/ 149225 h 1075928"/>
                <a:gd name="connsiteX50" fmla="*/ 585788 w 1608138"/>
                <a:gd name="connsiteY50" fmla="*/ 149225 h 1075928"/>
                <a:gd name="connsiteX51" fmla="*/ 550863 w 1608138"/>
                <a:gd name="connsiteY51" fmla="*/ 141288 h 1075928"/>
                <a:gd name="connsiteX52" fmla="*/ 517525 w 1608138"/>
                <a:gd name="connsiteY52" fmla="*/ 131763 h 1075928"/>
                <a:gd name="connsiteX53" fmla="*/ 479425 w 1608138"/>
                <a:gd name="connsiteY53" fmla="*/ 128588 h 1075928"/>
                <a:gd name="connsiteX54" fmla="*/ 441325 w 1608138"/>
                <a:gd name="connsiteY54" fmla="*/ 131763 h 1075928"/>
                <a:gd name="connsiteX55" fmla="*/ 360363 w 1608138"/>
                <a:gd name="connsiteY55" fmla="*/ 158750 h 1075928"/>
                <a:gd name="connsiteX56" fmla="*/ 292100 w 1608138"/>
                <a:gd name="connsiteY56" fmla="*/ 198438 h 1075928"/>
                <a:gd name="connsiteX57" fmla="*/ 231775 w 1608138"/>
                <a:gd name="connsiteY57" fmla="*/ 250825 h 1075928"/>
                <a:gd name="connsiteX58" fmla="*/ 182563 w 1608138"/>
                <a:gd name="connsiteY58" fmla="*/ 307975 h 1075928"/>
                <a:gd name="connsiteX59" fmla="*/ 141288 w 1608138"/>
                <a:gd name="connsiteY59" fmla="*/ 377825 h 1075928"/>
                <a:gd name="connsiteX60" fmla="*/ 109538 w 1608138"/>
                <a:gd name="connsiteY60" fmla="*/ 455613 h 1075928"/>
                <a:gd name="connsiteX61" fmla="*/ 98425 w 1608138"/>
                <a:gd name="connsiteY61" fmla="*/ 512763 h 1075928"/>
                <a:gd name="connsiteX62" fmla="*/ 92075 w 1608138"/>
                <a:gd name="connsiteY62" fmla="*/ 576263 h 1075928"/>
                <a:gd name="connsiteX63" fmla="*/ 95250 w 1608138"/>
                <a:gd name="connsiteY63" fmla="*/ 642938 h 1075928"/>
                <a:gd name="connsiteX64" fmla="*/ 101600 w 1608138"/>
                <a:gd name="connsiteY64" fmla="*/ 709613 h 1075928"/>
                <a:gd name="connsiteX65" fmla="*/ 109538 w 1608138"/>
                <a:gd name="connsiteY65" fmla="*/ 773113 h 1075928"/>
                <a:gd name="connsiteX66" fmla="*/ 123825 w 1608138"/>
                <a:gd name="connsiteY66" fmla="*/ 825500 h 1075928"/>
                <a:gd name="connsiteX67" fmla="*/ 161925 w 1608138"/>
                <a:gd name="connsiteY67" fmla="*/ 928688 h 1075928"/>
                <a:gd name="connsiteX68" fmla="*/ 207963 w 1608138"/>
                <a:gd name="connsiteY68" fmla="*/ 1030288 h 1075928"/>
                <a:gd name="connsiteX69" fmla="*/ 230783 w 1608138"/>
                <a:gd name="connsiteY69" fmla="*/ 1075928 h 1075928"/>
                <a:gd name="connsiteX70" fmla="*/ 119823 w 1608138"/>
                <a:gd name="connsiteY70" fmla="*/ 1075928 h 1075928"/>
                <a:gd name="connsiteX71" fmla="*/ 101600 w 1608138"/>
                <a:gd name="connsiteY71" fmla="*/ 1038225 h 1075928"/>
                <a:gd name="connsiteX72" fmla="*/ 60325 w 1608138"/>
                <a:gd name="connsiteY72" fmla="*/ 938213 h 1075928"/>
                <a:gd name="connsiteX73" fmla="*/ 28575 w 1608138"/>
                <a:gd name="connsiteY73" fmla="*/ 830263 h 1075928"/>
                <a:gd name="connsiteX74" fmla="*/ 14288 w 1608138"/>
                <a:gd name="connsiteY74" fmla="*/ 769938 h 1075928"/>
                <a:gd name="connsiteX75" fmla="*/ 6350 w 1608138"/>
                <a:gd name="connsiteY75" fmla="*/ 700088 h 1075928"/>
                <a:gd name="connsiteX76" fmla="*/ 0 w 1608138"/>
                <a:gd name="connsiteY76" fmla="*/ 628650 h 1075928"/>
                <a:gd name="connsiteX77" fmla="*/ 0 w 1608138"/>
                <a:gd name="connsiteY77" fmla="*/ 554038 h 1075928"/>
                <a:gd name="connsiteX78" fmla="*/ 9525 w 1608138"/>
                <a:gd name="connsiteY78" fmla="*/ 487363 h 1075928"/>
                <a:gd name="connsiteX79" fmla="*/ 23813 w 1608138"/>
                <a:gd name="connsiteY79" fmla="*/ 423863 h 1075928"/>
                <a:gd name="connsiteX80" fmla="*/ 52388 w 1608138"/>
                <a:gd name="connsiteY80" fmla="*/ 342900 h 1075928"/>
                <a:gd name="connsiteX81" fmla="*/ 95250 w 1608138"/>
                <a:gd name="connsiteY81" fmla="*/ 271463 h 1075928"/>
                <a:gd name="connsiteX82" fmla="*/ 144463 w 1608138"/>
                <a:gd name="connsiteY82" fmla="*/ 204788 h 1075928"/>
                <a:gd name="connsiteX83" fmla="*/ 204788 w 1608138"/>
                <a:gd name="connsiteY83" fmla="*/ 146050 h 1075928"/>
                <a:gd name="connsiteX84" fmla="*/ 271463 w 1608138"/>
                <a:gd name="connsiteY84" fmla="*/ 96838 h 1075928"/>
                <a:gd name="connsiteX85" fmla="*/ 346075 w 1608138"/>
                <a:gd name="connsiteY85" fmla="*/ 63500 h 1075928"/>
                <a:gd name="connsiteX86" fmla="*/ 395288 w 1608138"/>
                <a:gd name="connsiteY86" fmla="*/ 49213 h 1075928"/>
                <a:gd name="connsiteX87" fmla="*/ 447675 w 1608138"/>
                <a:gd name="connsiteY87" fmla="*/ 36513 h 1075928"/>
                <a:gd name="connsiteX88" fmla="*/ 500063 w 1608138"/>
                <a:gd name="connsiteY88" fmla="*/ 28575 h 1075928"/>
                <a:gd name="connsiteX89" fmla="*/ 549275 w 1608138"/>
                <a:gd name="connsiteY89" fmla="*/ 17463 h 1075928"/>
                <a:gd name="connsiteX90" fmla="*/ 595313 w 1608138"/>
                <a:gd name="connsiteY90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76275 w 1608138"/>
                <a:gd name="connsiteY46" fmla="*/ 53975 h 1075928"/>
                <a:gd name="connsiteX47" fmla="*/ 666750 w 1608138"/>
                <a:gd name="connsiteY47" fmla="*/ 114300 h 1075928"/>
                <a:gd name="connsiteX48" fmla="*/ 649288 w 1608138"/>
                <a:gd name="connsiteY48" fmla="*/ 138113 h 1075928"/>
                <a:gd name="connsiteX49" fmla="*/ 617538 w 1608138"/>
                <a:gd name="connsiteY49" fmla="*/ 149225 h 1075928"/>
                <a:gd name="connsiteX50" fmla="*/ 585788 w 1608138"/>
                <a:gd name="connsiteY50" fmla="*/ 149225 h 1075928"/>
                <a:gd name="connsiteX51" fmla="*/ 550863 w 1608138"/>
                <a:gd name="connsiteY51" fmla="*/ 141288 h 1075928"/>
                <a:gd name="connsiteX52" fmla="*/ 517525 w 1608138"/>
                <a:gd name="connsiteY52" fmla="*/ 131763 h 1075928"/>
                <a:gd name="connsiteX53" fmla="*/ 479425 w 1608138"/>
                <a:gd name="connsiteY53" fmla="*/ 128588 h 1075928"/>
                <a:gd name="connsiteX54" fmla="*/ 441325 w 1608138"/>
                <a:gd name="connsiteY54" fmla="*/ 131763 h 1075928"/>
                <a:gd name="connsiteX55" fmla="*/ 360363 w 1608138"/>
                <a:gd name="connsiteY55" fmla="*/ 158750 h 1075928"/>
                <a:gd name="connsiteX56" fmla="*/ 292100 w 1608138"/>
                <a:gd name="connsiteY56" fmla="*/ 198438 h 1075928"/>
                <a:gd name="connsiteX57" fmla="*/ 231775 w 1608138"/>
                <a:gd name="connsiteY57" fmla="*/ 250825 h 1075928"/>
                <a:gd name="connsiteX58" fmla="*/ 182563 w 1608138"/>
                <a:gd name="connsiteY58" fmla="*/ 307975 h 1075928"/>
                <a:gd name="connsiteX59" fmla="*/ 141288 w 1608138"/>
                <a:gd name="connsiteY59" fmla="*/ 377825 h 1075928"/>
                <a:gd name="connsiteX60" fmla="*/ 109538 w 1608138"/>
                <a:gd name="connsiteY60" fmla="*/ 455613 h 1075928"/>
                <a:gd name="connsiteX61" fmla="*/ 98425 w 1608138"/>
                <a:gd name="connsiteY61" fmla="*/ 512763 h 1075928"/>
                <a:gd name="connsiteX62" fmla="*/ 92075 w 1608138"/>
                <a:gd name="connsiteY62" fmla="*/ 576263 h 1075928"/>
                <a:gd name="connsiteX63" fmla="*/ 95250 w 1608138"/>
                <a:gd name="connsiteY63" fmla="*/ 642938 h 1075928"/>
                <a:gd name="connsiteX64" fmla="*/ 101600 w 1608138"/>
                <a:gd name="connsiteY64" fmla="*/ 709613 h 1075928"/>
                <a:gd name="connsiteX65" fmla="*/ 109538 w 1608138"/>
                <a:gd name="connsiteY65" fmla="*/ 773113 h 1075928"/>
                <a:gd name="connsiteX66" fmla="*/ 123825 w 1608138"/>
                <a:gd name="connsiteY66" fmla="*/ 825500 h 1075928"/>
                <a:gd name="connsiteX67" fmla="*/ 161925 w 1608138"/>
                <a:gd name="connsiteY67" fmla="*/ 928688 h 1075928"/>
                <a:gd name="connsiteX68" fmla="*/ 207963 w 1608138"/>
                <a:gd name="connsiteY68" fmla="*/ 1030288 h 1075928"/>
                <a:gd name="connsiteX69" fmla="*/ 230783 w 1608138"/>
                <a:gd name="connsiteY69" fmla="*/ 1075928 h 1075928"/>
                <a:gd name="connsiteX70" fmla="*/ 119823 w 1608138"/>
                <a:gd name="connsiteY70" fmla="*/ 1075928 h 1075928"/>
                <a:gd name="connsiteX71" fmla="*/ 101600 w 1608138"/>
                <a:gd name="connsiteY71" fmla="*/ 1038225 h 1075928"/>
                <a:gd name="connsiteX72" fmla="*/ 60325 w 1608138"/>
                <a:gd name="connsiteY72" fmla="*/ 938213 h 1075928"/>
                <a:gd name="connsiteX73" fmla="*/ 28575 w 1608138"/>
                <a:gd name="connsiteY73" fmla="*/ 830263 h 1075928"/>
                <a:gd name="connsiteX74" fmla="*/ 14288 w 1608138"/>
                <a:gd name="connsiteY74" fmla="*/ 769938 h 1075928"/>
                <a:gd name="connsiteX75" fmla="*/ 6350 w 1608138"/>
                <a:gd name="connsiteY75" fmla="*/ 700088 h 1075928"/>
                <a:gd name="connsiteX76" fmla="*/ 0 w 1608138"/>
                <a:gd name="connsiteY76" fmla="*/ 628650 h 1075928"/>
                <a:gd name="connsiteX77" fmla="*/ 0 w 1608138"/>
                <a:gd name="connsiteY77" fmla="*/ 554038 h 1075928"/>
                <a:gd name="connsiteX78" fmla="*/ 9525 w 1608138"/>
                <a:gd name="connsiteY78" fmla="*/ 487363 h 1075928"/>
                <a:gd name="connsiteX79" fmla="*/ 23813 w 1608138"/>
                <a:gd name="connsiteY79" fmla="*/ 423863 h 1075928"/>
                <a:gd name="connsiteX80" fmla="*/ 52388 w 1608138"/>
                <a:gd name="connsiteY80" fmla="*/ 342900 h 1075928"/>
                <a:gd name="connsiteX81" fmla="*/ 95250 w 1608138"/>
                <a:gd name="connsiteY81" fmla="*/ 271463 h 1075928"/>
                <a:gd name="connsiteX82" fmla="*/ 144463 w 1608138"/>
                <a:gd name="connsiteY82" fmla="*/ 204788 h 1075928"/>
                <a:gd name="connsiteX83" fmla="*/ 204788 w 1608138"/>
                <a:gd name="connsiteY83" fmla="*/ 146050 h 1075928"/>
                <a:gd name="connsiteX84" fmla="*/ 271463 w 1608138"/>
                <a:gd name="connsiteY84" fmla="*/ 96838 h 1075928"/>
                <a:gd name="connsiteX85" fmla="*/ 346075 w 1608138"/>
                <a:gd name="connsiteY85" fmla="*/ 63500 h 1075928"/>
                <a:gd name="connsiteX86" fmla="*/ 395288 w 1608138"/>
                <a:gd name="connsiteY86" fmla="*/ 49213 h 1075928"/>
                <a:gd name="connsiteX87" fmla="*/ 447675 w 1608138"/>
                <a:gd name="connsiteY87" fmla="*/ 36513 h 1075928"/>
                <a:gd name="connsiteX88" fmla="*/ 500063 w 1608138"/>
                <a:gd name="connsiteY88" fmla="*/ 28575 h 1075928"/>
                <a:gd name="connsiteX89" fmla="*/ 549275 w 1608138"/>
                <a:gd name="connsiteY89" fmla="*/ 17463 h 1075928"/>
                <a:gd name="connsiteX90" fmla="*/ 595313 w 1608138"/>
                <a:gd name="connsiteY90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76275 w 1608138"/>
                <a:gd name="connsiteY46" fmla="*/ 53975 h 1075928"/>
                <a:gd name="connsiteX47" fmla="*/ 666750 w 1608138"/>
                <a:gd name="connsiteY47" fmla="*/ 114300 h 1075928"/>
                <a:gd name="connsiteX48" fmla="*/ 649288 w 1608138"/>
                <a:gd name="connsiteY48" fmla="*/ 138113 h 1075928"/>
                <a:gd name="connsiteX49" fmla="*/ 617538 w 1608138"/>
                <a:gd name="connsiteY49" fmla="*/ 149225 h 1075928"/>
                <a:gd name="connsiteX50" fmla="*/ 585788 w 1608138"/>
                <a:gd name="connsiteY50" fmla="*/ 149225 h 1075928"/>
                <a:gd name="connsiteX51" fmla="*/ 550863 w 1608138"/>
                <a:gd name="connsiteY51" fmla="*/ 141288 h 1075928"/>
                <a:gd name="connsiteX52" fmla="*/ 517525 w 1608138"/>
                <a:gd name="connsiteY52" fmla="*/ 131763 h 1075928"/>
                <a:gd name="connsiteX53" fmla="*/ 479425 w 1608138"/>
                <a:gd name="connsiteY53" fmla="*/ 128588 h 1075928"/>
                <a:gd name="connsiteX54" fmla="*/ 441325 w 1608138"/>
                <a:gd name="connsiteY54" fmla="*/ 131763 h 1075928"/>
                <a:gd name="connsiteX55" fmla="*/ 360363 w 1608138"/>
                <a:gd name="connsiteY55" fmla="*/ 158750 h 1075928"/>
                <a:gd name="connsiteX56" fmla="*/ 292100 w 1608138"/>
                <a:gd name="connsiteY56" fmla="*/ 198438 h 1075928"/>
                <a:gd name="connsiteX57" fmla="*/ 231775 w 1608138"/>
                <a:gd name="connsiteY57" fmla="*/ 250825 h 1075928"/>
                <a:gd name="connsiteX58" fmla="*/ 182563 w 1608138"/>
                <a:gd name="connsiteY58" fmla="*/ 307975 h 1075928"/>
                <a:gd name="connsiteX59" fmla="*/ 141288 w 1608138"/>
                <a:gd name="connsiteY59" fmla="*/ 377825 h 1075928"/>
                <a:gd name="connsiteX60" fmla="*/ 109538 w 1608138"/>
                <a:gd name="connsiteY60" fmla="*/ 455613 h 1075928"/>
                <a:gd name="connsiteX61" fmla="*/ 98425 w 1608138"/>
                <a:gd name="connsiteY61" fmla="*/ 512763 h 1075928"/>
                <a:gd name="connsiteX62" fmla="*/ 92075 w 1608138"/>
                <a:gd name="connsiteY62" fmla="*/ 576263 h 1075928"/>
                <a:gd name="connsiteX63" fmla="*/ 95250 w 1608138"/>
                <a:gd name="connsiteY63" fmla="*/ 642938 h 1075928"/>
                <a:gd name="connsiteX64" fmla="*/ 101600 w 1608138"/>
                <a:gd name="connsiteY64" fmla="*/ 709613 h 1075928"/>
                <a:gd name="connsiteX65" fmla="*/ 109538 w 1608138"/>
                <a:gd name="connsiteY65" fmla="*/ 773113 h 1075928"/>
                <a:gd name="connsiteX66" fmla="*/ 123825 w 1608138"/>
                <a:gd name="connsiteY66" fmla="*/ 825500 h 1075928"/>
                <a:gd name="connsiteX67" fmla="*/ 161925 w 1608138"/>
                <a:gd name="connsiteY67" fmla="*/ 928688 h 1075928"/>
                <a:gd name="connsiteX68" fmla="*/ 207963 w 1608138"/>
                <a:gd name="connsiteY68" fmla="*/ 1030288 h 1075928"/>
                <a:gd name="connsiteX69" fmla="*/ 230783 w 1608138"/>
                <a:gd name="connsiteY69" fmla="*/ 1075928 h 1075928"/>
                <a:gd name="connsiteX70" fmla="*/ 119823 w 1608138"/>
                <a:gd name="connsiteY70" fmla="*/ 1075928 h 1075928"/>
                <a:gd name="connsiteX71" fmla="*/ 101600 w 1608138"/>
                <a:gd name="connsiteY71" fmla="*/ 1038225 h 1075928"/>
                <a:gd name="connsiteX72" fmla="*/ 60325 w 1608138"/>
                <a:gd name="connsiteY72" fmla="*/ 938213 h 1075928"/>
                <a:gd name="connsiteX73" fmla="*/ 28575 w 1608138"/>
                <a:gd name="connsiteY73" fmla="*/ 830263 h 1075928"/>
                <a:gd name="connsiteX74" fmla="*/ 14288 w 1608138"/>
                <a:gd name="connsiteY74" fmla="*/ 769938 h 1075928"/>
                <a:gd name="connsiteX75" fmla="*/ 6350 w 1608138"/>
                <a:gd name="connsiteY75" fmla="*/ 700088 h 1075928"/>
                <a:gd name="connsiteX76" fmla="*/ 0 w 1608138"/>
                <a:gd name="connsiteY76" fmla="*/ 628650 h 1075928"/>
                <a:gd name="connsiteX77" fmla="*/ 0 w 1608138"/>
                <a:gd name="connsiteY77" fmla="*/ 554038 h 1075928"/>
                <a:gd name="connsiteX78" fmla="*/ 9525 w 1608138"/>
                <a:gd name="connsiteY78" fmla="*/ 487363 h 1075928"/>
                <a:gd name="connsiteX79" fmla="*/ 23813 w 1608138"/>
                <a:gd name="connsiteY79" fmla="*/ 423863 h 1075928"/>
                <a:gd name="connsiteX80" fmla="*/ 52388 w 1608138"/>
                <a:gd name="connsiteY80" fmla="*/ 342900 h 1075928"/>
                <a:gd name="connsiteX81" fmla="*/ 95250 w 1608138"/>
                <a:gd name="connsiteY81" fmla="*/ 271463 h 1075928"/>
                <a:gd name="connsiteX82" fmla="*/ 144463 w 1608138"/>
                <a:gd name="connsiteY82" fmla="*/ 204788 h 1075928"/>
                <a:gd name="connsiteX83" fmla="*/ 204788 w 1608138"/>
                <a:gd name="connsiteY83" fmla="*/ 146050 h 1075928"/>
                <a:gd name="connsiteX84" fmla="*/ 271463 w 1608138"/>
                <a:gd name="connsiteY84" fmla="*/ 96838 h 1075928"/>
                <a:gd name="connsiteX85" fmla="*/ 346075 w 1608138"/>
                <a:gd name="connsiteY85" fmla="*/ 63500 h 1075928"/>
                <a:gd name="connsiteX86" fmla="*/ 395288 w 1608138"/>
                <a:gd name="connsiteY86" fmla="*/ 49213 h 1075928"/>
                <a:gd name="connsiteX87" fmla="*/ 447675 w 1608138"/>
                <a:gd name="connsiteY87" fmla="*/ 36513 h 1075928"/>
                <a:gd name="connsiteX88" fmla="*/ 500063 w 1608138"/>
                <a:gd name="connsiteY88" fmla="*/ 28575 h 1075928"/>
                <a:gd name="connsiteX89" fmla="*/ 549275 w 1608138"/>
                <a:gd name="connsiteY89" fmla="*/ 17463 h 1075928"/>
                <a:gd name="connsiteX90" fmla="*/ 595313 w 1608138"/>
                <a:gd name="connsiteY90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76275 w 1608138"/>
                <a:gd name="connsiteY46" fmla="*/ 53975 h 1075928"/>
                <a:gd name="connsiteX47" fmla="*/ 649288 w 1608138"/>
                <a:gd name="connsiteY47" fmla="*/ 138113 h 1075928"/>
                <a:gd name="connsiteX48" fmla="*/ 617538 w 1608138"/>
                <a:gd name="connsiteY48" fmla="*/ 149225 h 1075928"/>
                <a:gd name="connsiteX49" fmla="*/ 585788 w 1608138"/>
                <a:gd name="connsiteY49" fmla="*/ 149225 h 1075928"/>
                <a:gd name="connsiteX50" fmla="*/ 550863 w 1608138"/>
                <a:gd name="connsiteY50" fmla="*/ 141288 h 1075928"/>
                <a:gd name="connsiteX51" fmla="*/ 517525 w 1608138"/>
                <a:gd name="connsiteY51" fmla="*/ 131763 h 1075928"/>
                <a:gd name="connsiteX52" fmla="*/ 479425 w 1608138"/>
                <a:gd name="connsiteY52" fmla="*/ 128588 h 1075928"/>
                <a:gd name="connsiteX53" fmla="*/ 441325 w 1608138"/>
                <a:gd name="connsiteY53" fmla="*/ 131763 h 1075928"/>
                <a:gd name="connsiteX54" fmla="*/ 360363 w 1608138"/>
                <a:gd name="connsiteY54" fmla="*/ 158750 h 1075928"/>
                <a:gd name="connsiteX55" fmla="*/ 292100 w 1608138"/>
                <a:gd name="connsiteY55" fmla="*/ 198438 h 1075928"/>
                <a:gd name="connsiteX56" fmla="*/ 231775 w 1608138"/>
                <a:gd name="connsiteY56" fmla="*/ 250825 h 1075928"/>
                <a:gd name="connsiteX57" fmla="*/ 182563 w 1608138"/>
                <a:gd name="connsiteY57" fmla="*/ 307975 h 1075928"/>
                <a:gd name="connsiteX58" fmla="*/ 141288 w 1608138"/>
                <a:gd name="connsiteY58" fmla="*/ 377825 h 1075928"/>
                <a:gd name="connsiteX59" fmla="*/ 109538 w 1608138"/>
                <a:gd name="connsiteY59" fmla="*/ 455613 h 1075928"/>
                <a:gd name="connsiteX60" fmla="*/ 98425 w 1608138"/>
                <a:gd name="connsiteY60" fmla="*/ 512763 h 1075928"/>
                <a:gd name="connsiteX61" fmla="*/ 92075 w 1608138"/>
                <a:gd name="connsiteY61" fmla="*/ 576263 h 1075928"/>
                <a:gd name="connsiteX62" fmla="*/ 95250 w 1608138"/>
                <a:gd name="connsiteY62" fmla="*/ 642938 h 1075928"/>
                <a:gd name="connsiteX63" fmla="*/ 101600 w 1608138"/>
                <a:gd name="connsiteY63" fmla="*/ 709613 h 1075928"/>
                <a:gd name="connsiteX64" fmla="*/ 109538 w 1608138"/>
                <a:gd name="connsiteY64" fmla="*/ 773113 h 1075928"/>
                <a:gd name="connsiteX65" fmla="*/ 123825 w 1608138"/>
                <a:gd name="connsiteY65" fmla="*/ 825500 h 1075928"/>
                <a:gd name="connsiteX66" fmla="*/ 161925 w 1608138"/>
                <a:gd name="connsiteY66" fmla="*/ 928688 h 1075928"/>
                <a:gd name="connsiteX67" fmla="*/ 207963 w 1608138"/>
                <a:gd name="connsiteY67" fmla="*/ 1030288 h 1075928"/>
                <a:gd name="connsiteX68" fmla="*/ 230783 w 1608138"/>
                <a:gd name="connsiteY68" fmla="*/ 1075928 h 1075928"/>
                <a:gd name="connsiteX69" fmla="*/ 119823 w 1608138"/>
                <a:gd name="connsiteY69" fmla="*/ 1075928 h 1075928"/>
                <a:gd name="connsiteX70" fmla="*/ 101600 w 1608138"/>
                <a:gd name="connsiteY70" fmla="*/ 1038225 h 1075928"/>
                <a:gd name="connsiteX71" fmla="*/ 60325 w 1608138"/>
                <a:gd name="connsiteY71" fmla="*/ 938213 h 1075928"/>
                <a:gd name="connsiteX72" fmla="*/ 28575 w 1608138"/>
                <a:gd name="connsiteY72" fmla="*/ 830263 h 1075928"/>
                <a:gd name="connsiteX73" fmla="*/ 14288 w 1608138"/>
                <a:gd name="connsiteY73" fmla="*/ 769938 h 1075928"/>
                <a:gd name="connsiteX74" fmla="*/ 6350 w 1608138"/>
                <a:gd name="connsiteY74" fmla="*/ 700088 h 1075928"/>
                <a:gd name="connsiteX75" fmla="*/ 0 w 1608138"/>
                <a:gd name="connsiteY75" fmla="*/ 628650 h 1075928"/>
                <a:gd name="connsiteX76" fmla="*/ 0 w 1608138"/>
                <a:gd name="connsiteY76" fmla="*/ 554038 h 1075928"/>
                <a:gd name="connsiteX77" fmla="*/ 9525 w 1608138"/>
                <a:gd name="connsiteY77" fmla="*/ 487363 h 1075928"/>
                <a:gd name="connsiteX78" fmla="*/ 23813 w 1608138"/>
                <a:gd name="connsiteY78" fmla="*/ 423863 h 1075928"/>
                <a:gd name="connsiteX79" fmla="*/ 52388 w 1608138"/>
                <a:gd name="connsiteY79" fmla="*/ 342900 h 1075928"/>
                <a:gd name="connsiteX80" fmla="*/ 95250 w 1608138"/>
                <a:gd name="connsiteY80" fmla="*/ 271463 h 1075928"/>
                <a:gd name="connsiteX81" fmla="*/ 144463 w 1608138"/>
                <a:gd name="connsiteY81" fmla="*/ 204788 h 1075928"/>
                <a:gd name="connsiteX82" fmla="*/ 204788 w 1608138"/>
                <a:gd name="connsiteY82" fmla="*/ 146050 h 1075928"/>
                <a:gd name="connsiteX83" fmla="*/ 271463 w 1608138"/>
                <a:gd name="connsiteY83" fmla="*/ 96838 h 1075928"/>
                <a:gd name="connsiteX84" fmla="*/ 346075 w 1608138"/>
                <a:gd name="connsiteY84" fmla="*/ 63500 h 1075928"/>
                <a:gd name="connsiteX85" fmla="*/ 395288 w 1608138"/>
                <a:gd name="connsiteY85" fmla="*/ 49213 h 1075928"/>
                <a:gd name="connsiteX86" fmla="*/ 447675 w 1608138"/>
                <a:gd name="connsiteY86" fmla="*/ 36513 h 1075928"/>
                <a:gd name="connsiteX87" fmla="*/ 500063 w 1608138"/>
                <a:gd name="connsiteY87" fmla="*/ 28575 h 1075928"/>
                <a:gd name="connsiteX88" fmla="*/ 549275 w 1608138"/>
                <a:gd name="connsiteY88" fmla="*/ 17463 h 1075928"/>
                <a:gd name="connsiteX89" fmla="*/ 595313 w 1608138"/>
                <a:gd name="connsiteY89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76275 w 1608138"/>
                <a:gd name="connsiteY46" fmla="*/ 53975 h 1075928"/>
                <a:gd name="connsiteX47" fmla="*/ 649288 w 1608138"/>
                <a:gd name="connsiteY47" fmla="*/ 138113 h 1075928"/>
                <a:gd name="connsiteX48" fmla="*/ 617538 w 1608138"/>
                <a:gd name="connsiteY48" fmla="*/ 149225 h 1075928"/>
                <a:gd name="connsiteX49" fmla="*/ 585788 w 1608138"/>
                <a:gd name="connsiteY49" fmla="*/ 149225 h 1075928"/>
                <a:gd name="connsiteX50" fmla="*/ 550863 w 1608138"/>
                <a:gd name="connsiteY50" fmla="*/ 141288 h 1075928"/>
                <a:gd name="connsiteX51" fmla="*/ 517525 w 1608138"/>
                <a:gd name="connsiteY51" fmla="*/ 131763 h 1075928"/>
                <a:gd name="connsiteX52" fmla="*/ 479425 w 1608138"/>
                <a:gd name="connsiteY52" fmla="*/ 128588 h 1075928"/>
                <a:gd name="connsiteX53" fmla="*/ 441325 w 1608138"/>
                <a:gd name="connsiteY53" fmla="*/ 131763 h 1075928"/>
                <a:gd name="connsiteX54" fmla="*/ 360363 w 1608138"/>
                <a:gd name="connsiteY54" fmla="*/ 158750 h 1075928"/>
                <a:gd name="connsiteX55" fmla="*/ 292100 w 1608138"/>
                <a:gd name="connsiteY55" fmla="*/ 198438 h 1075928"/>
                <a:gd name="connsiteX56" fmla="*/ 231775 w 1608138"/>
                <a:gd name="connsiteY56" fmla="*/ 250825 h 1075928"/>
                <a:gd name="connsiteX57" fmla="*/ 182563 w 1608138"/>
                <a:gd name="connsiteY57" fmla="*/ 307975 h 1075928"/>
                <a:gd name="connsiteX58" fmla="*/ 141288 w 1608138"/>
                <a:gd name="connsiteY58" fmla="*/ 377825 h 1075928"/>
                <a:gd name="connsiteX59" fmla="*/ 109538 w 1608138"/>
                <a:gd name="connsiteY59" fmla="*/ 455613 h 1075928"/>
                <a:gd name="connsiteX60" fmla="*/ 98425 w 1608138"/>
                <a:gd name="connsiteY60" fmla="*/ 512763 h 1075928"/>
                <a:gd name="connsiteX61" fmla="*/ 92075 w 1608138"/>
                <a:gd name="connsiteY61" fmla="*/ 576263 h 1075928"/>
                <a:gd name="connsiteX62" fmla="*/ 95250 w 1608138"/>
                <a:gd name="connsiteY62" fmla="*/ 642938 h 1075928"/>
                <a:gd name="connsiteX63" fmla="*/ 101600 w 1608138"/>
                <a:gd name="connsiteY63" fmla="*/ 709613 h 1075928"/>
                <a:gd name="connsiteX64" fmla="*/ 109538 w 1608138"/>
                <a:gd name="connsiteY64" fmla="*/ 773113 h 1075928"/>
                <a:gd name="connsiteX65" fmla="*/ 123825 w 1608138"/>
                <a:gd name="connsiteY65" fmla="*/ 825500 h 1075928"/>
                <a:gd name="connsiteX66" fmla="*/ 161925 w 1608138"/>
                <a:gd name="connsiteY66" fmla="*/ 928688 h 1075928"/>
                <a:gd name="connsiteX67" fmla="*/ 207963 w 1608138"/>
                <a:gd name="connsiteY67" fmla="*/ 1030288 h 1075928"/>
                <a:gd name="connsiteX68" fmla="*/ 230783 w 1608138"/>
                <a:gd name="connsiteY68" fmla="*/ 1075928 h 1075928"/>
                <a:gd name="connsiteX69" fmla="*/ 119823 w 1608138"/>
                <a:gd name="connsiteY69" fmla="*/ 1075928 h 1075928"/>
                <a:gd name="connsiteX70" fmla="*/ 101600 w 1608138"/>
                <a:gd name="connsiteY70" fmla="*/ 1038225 h 1075928"/>
                <a:gd name="connsiteX71" fmla="*/ 60325 w 1608138"/>
                <a:gd name="connsiteY71" fmla="*/ 938213 h 1075928"/>
                <a:gd name="connsiteX72" fmla="*/ 28575 w 1608138"/>
                <a:gd name="connsiteY72" fmla="*/ 830263 h 1075928"/>
                <a:gd name="connsiteX73" fmla="*/ 14288 w 1608138"/>
                <a:gd name="connsiteY73" fmla="*/ 769938 h 1075928"/>
                <a:gd name="connsiteX74" fmla="*/ 6350 w 1608138"/>
                <a:gd name="connsiteY74" fmla="*/ 700088 h 1075928"/>
                <a:gd name="connsiteX75" fmla="*/ 0 w 1608138"/>
                <a:gd name="connsiteY75" fmla="*/ 628650 h 1075928"/>
                <a:gd name="connsiteX76" fmla="*/ 0 w 1608138"/>
                <a:gd name="connsiteY76" fmla="*/ 554038 h 1075928"/>
                <a:gd name="connsiteX77" fmla="*/ 9525 w 1608138"/>
                <a:gd name="connsiteY77" fmla="*/ 487363 h 1075928"/>
                <a:gd name="connsiteX78" fmla="*/ 23813 w 1608138"/>
                <a:gd name="connsiteY78" fmla="*/ 423863 h 1075928"/>
                <a:gd name="connsiteX79" fmla="*/ 52388 w 1608138"/>
                <a:gd name="connsiteY79" fmla="*/ 342900 h 1075928"/>
                <a:gd name="connsiteX80" fmla="*/ 95250 w 1608138"/>
                <a:gd name="connsiteY80" fmla="*/ 271463 h 1075928"/>
                <a:gd name="connsiteX81" fmla="*/ 144463 w 1608138"/>
                <a:gd name="connsiteY81" fmla="*/ 204788 h 1075928"/>
                <a:gd name="connsiteX82" fmla="*/ 204788 w 1608138"/>
                <a:gd name="connsiteY82" fmla="*/ 146050 h 1075928"/>
                <a:gd name="connsiteX83" fmla="*/ 271463 w 1608138"/>
                <a:gd name="connsiteY83" fmla="*/ 96838 h 1075928"/>
                <a:gd name="connsiteX84" fmla="*/ 346075 w 1608138"/>
                <a:gd name="connsiteY84" fmla="*/ 63500 h 1075928"/>
                <a:gd name="connsiteX85" fmla="*/ 395288 w 1608138"/>
                <a:gd name="connsiteY85" fmla="*/ 49213 h 1075928"/>
                <a:gd name="connsiteX86" fmla="*/ 447675 w 1608138"/>
                <a:gd name="connsiteY86" fmla="*/ 36513 h 1075928"/>
                <a:gd name="connsiteX87" fmla="*/ 500063 w 1608138"/>
                <a:gd name="connsiteY87" fmla="*/ 28575 h 1075928"/>
                <a:gd name="connsiteX88" fmla="*/ 549275 w 1608138"/>
                <a:gd name="connsiteY88" fmla="*/ 17463 h 1075928"/>
                <a:gd name="connsiteX89" fmla="*/ 595313 w 1608138"/>
                <a:gd name="connsiteY89" fmla="*/ 0 h 1075928"/>
                <a:gd name="connsiteX0" fmla="*/ 1012825 w 1608138"/>
                <a:gd name="connsiteY0" fmla="*/ 4763 h 1075928"/>
                <a:gd name="connsiteX1" fmla="*/ 1062038 w 1608138"/>
                <a:gd name="connsiteY1" fmla="*/ 4763 h 1075928"/>
                <a:gd name="connsiteX2" fmla="*/ 1108075 w 1608138"/>
                <a:gd name="connsiteY2" fmla="*/ 17463 h 1075928"/>
                <a:gd name="connsiteX3" fmla="*/ 1157288 w 1608138"/>
                <a:gd name="connsiteY3" fmla="*/ 36513 h 1075928"/>
                <a:gd name="connsiteX4" fmla="*/ 1201738 w 1608138"/>
                <a:gd name="connsiteY4" fmla="*/ 57150 h 1075928"/>
                <a:gd name="connsiteX5" fmla="*/ 1241425 w 1608138"/>
                <a:gd name="connsiteY5" fmla="*/ 74613 h 1075928"/>
                <a:gd name="connsiteX6" fmla="*/ 1301750 w 1608138"/>
                <a:gd name="connsiteY6" fmla="*/ 106363 h 1075928"/>
                <a:gd name="connsiteX7" fmla="*/ 1365250 w 1608138"/>
                <a:gd name="connsiteY7" fmla="*/ 149225 h 1075928"/>
                <a:gd name="connsiteX8" fmla="*/ 1423988 w 1608138"/>
                <a:gd name="connsiteY8" fmla="*/ 198438 h 1075928"/>
                <a:gd name="connsiteX9" fmla="*/ 1474788 w 1608138"/>
                <a:gd name="connsiteY9" fmla="*/ 258763 h 1075928"/>
                <a:gd name="connsiteX10" fmla="*/ 1520826 w 1608138"/>
                <a:gd name="connsiteY10" fmla="*/ 328613 h 1075928"/>
                <a:gd name="connsiteX11" fmla="*/ 1558926 w 1608138"/>
                <a:gd name="connsiteY11" fmla="*/ 406400 h 1075928"/>
                <a:gd name="connsiteX12" fmla="*/ 1587501 w 1608138"/>
                <a:gd name="connsiteY12" fmla="*/ 490538 h 1075928"/>
                <a:gd name="connsiteX13" fmla="*/ 1604963 w 1608138"/>
                <a:gd name="connsiteY13" fmla="*/ 579438 h 1075928"/>
                <a:gd name="connsiteX14" fmla="*/ 1608138 w 1608138"/>
                <a:gd name="connsiteY14" fmla="*/ 677863 h 1075928"/>
                <a:gd name="connsiteX15" fmla="*/ 1597026 w 1608138"/>
                <a:gd name="connsiteY15" fmla="*/ 779463 h 1075928"/>
                <a:gd name="connsiteX16" fmla="*/ 1576388 w 1608138"/>
                <a:gd name="connsiteY16" fmla="*/ 865188 h 1075928"/>
                <a:gd name="connsiteX17" fmla="*/ 1547813 w 1608138"/>
                <a:gd name="connsiteY17" fmla="*/ 942975 h 1075928"/>
                <a:gd name="connsiteX18" fmla="*/ 1516063 w 1608138"/>
                <a:gd name="connsiteY18" fmla="*/ 1017588 h 1075928"/>
                <a:gd name="connsiteX19" fmla="*/ 1486893 w 1608138"/>
                <a:gd name="connsiteY19" fmla="*/ 1075928 h 1075928"/>
                <a:gd name="connsiteX20" fmla="*/ 1381632 w 1608138"/>
                <a:gd name="connsiteY20" fmla="*/ 1075928 h 1075928"/>
                <a:gd name="connsiteX21" fmla="*/ 1495426 w 1608138"/>
                <a:gd name="connsiteY21" fmla="*/ 830263 h 1075928"/>
                <a:gd name="connsiteX22" fmla="*/ 1506538 w 1608138"/>
                <a:gd name="connsiteY22" fmla="*/ 762000 h 1075928"/>
                <a:gd name="connsiteX23" fmla="*/ 1509713 w 1608138"/>
                <a:gd name="connsiteY23" fmla="*/ 685800 h 1075928"/>
                <a:gd name="connsiteX24" fmla="*/ 1506538 w 1608138"/>
                <a:gd name="connsiteY24" fmla="*/ 608013 h 1075928"/>
                <a:gd name="connsiteX25" fmla="*/ 1495426 w 1608138"/>
                <a:gd name="connsiteY25" fmla="*/ 536575 h 1075928"/>
                <a:gd name="connsiteX26" fmla="*/ 1477963 w 1608138"/>
                <a:gd name="connsiteY26" fmla="*/ 466725 h 1075928"/>
                <a:gd name="connsiteX27" fmla="*/ 1457326 w 1608138"/>
                <a:gd name="connsiteY27" fmla="*/ 403225 h 1075928"/>
                <a:gd name="connsiteX28" fmla="*/ 1431926 w 1608138"/>
                <a:gd name="connsiteY28" fmla="*/ 354013 h 1075928"/>
                <a:gd name="connsiteX29" fmla="*/ 1389063 w 1608138"/>
                <a:gd name="connsiteY29" fmla="*/ 296863 h 1075928"/>
                <a:gd name="connsiteX30" fmla="*/ 1336675 w 1608138"/>
                <a:gd name="connsiteY30" fmla="*/ 239713 h 1075928"/>
                <a:gd name="connsiteX31" fmla="*/ 1273175 w 1608138"/>
                <a:gd name="connsiteY31" fmla="*/ 190500 h 1075928"/>
                <a:gd name="connsiteX32" fmla="*/ 1201738 w 1608138"/>
                <a:gd name="connsiteY32" fmla="*/ 149225 h 1075928"/>
                <a:gd name="connsiteX33" fmla="*/ 1125538 w 1608138"/>
                <a:gd name="connsiteY33" fmla="*/ 127000 h 1075928"/>
                <a:gd name="connsiteX34" fmla="*/ 1096963 w 1608138"/>
                <a:gd name="connsiteY34" fmla="*/ 123825 h 1075928"/>
                <a:gd name="connsiteX35" fmla="*/ 1071563 w 1608138"/>
                <a:gd name="connsiteY35" fmla="*/ 131763 h 1075928"/>
                <a:gd name="connsiteX36" fmla="*/ 1042988 w 1608138"/>
                <a:gd name="connsiteY36" fmla="*/ 138113 h 1075928"/>
                <a:gd name="connsiteX37" fmla="*/ 1012825 w 1608138"/>
                <a:gd name="connsiteY37" fmla="*/ 146050 h 1075928"/>
                <a:gd name="connsiteX38" fmla="*/ 981075 w 1608138"/>
                <a:gd name="connsiteY38" fmla="*/ 144463 h 1075928"/>
                <a:gd name="connsiteX39" fmla="*/ 966788 w 1608138"/>
                <a:gd name="connsiteY39" fmla="*/ 127000 h 1075928"/>
                <a:gd name="connsiteX40" fmla="*/ 958850 w 1608138"/>
                <a:gd name="connsiteY40" fmla="*/ 100013 h 1075928"/>
                <a:gd name="connsiteX41" fmla="*/ 955675 w 1608138"/>
                <a:gd name="connsiteY41" fmla="*/ 71438 h 1075928"/>
                <a:gd name="connsiteX42" fmla="*/ 962025 w 1608138"/>
                <a:gd name="connsiteY42" fmla="*/ 42863 h 1075928"/>
                <a:gd name="connsiteX43" fmla="*/ 1012825 w 1608138"/>
                <a:gd name="connsiteY43" fmla="*/ 4763 h 1075928"/>
                <a:gd name="connsiteX44" fmla="*/ 595313 w 1608138"/>
                <a:gd name="connsiteY44" fmla="*/ 0 h 1075928"/>
                <a:gd name="connsiteX45" fmla="*/ 638177 w 1608138"/>
                <a:gd name="connsiteY45" fmla="*/ 4762 h 1075928"/>
                <a:gd name="connsiteX46" fmla="*/ 676275 w 1608138"/>
                <a:gd name="connsiteY46" fmla="*/ 53975 h 1075928"/>
                <a:gd name="connsiteX47" fmla="*/ 649288 w 1608138"/>
                <a:gd name="connsiteY47" fmla="*/ 138113 h 1075928"/>
                <a:gd name="connsiteX48" fmla="*/ 617538 w 1608138"/>
                <a:gd name="connsiteY48" fmla="*/ 149225 h 1075928"/>
                <a:gd name="connsiteX49" fmla="*/ 585788 w 1608138"/>
                <a:gd name="connsiteY49" fmla="*/ 149225 h 1075928"/>
                <a:gd name="connsiteX50" fmla="*/ 550863 w 1608138"/>
                <a:gd name="connsiteY50" fmla="*/ 141288 h 1075928"/>
                <a:gd name="connsiteX51" fmla="*/ 517525 w 1608138"/>
                <a:gd name="connsiteY51" fmla="*/ 131763 h 1075928"/>
                <a:gd name="connsiteX52" fmla="*/ 479425 w 1608138"/>
                <a:gd name="connsiteY52" fmla="*/ 128588 h 1075928"/>
                <a:gd name="connsiteX53" fmla="*/ 441325 w 1608138"/>
                <a:gd name="connsiteY53" fmla="*/ 131763 h 1075928"/>
                <a:gd name="connsiteX54" fmla="*/ 360363 w 1608138"/>
                <a:gd name="connsiteY54" fmla="*/ 158750 h 1075928"/>
                <a:gd name="connsiteX55" fmla="*/ 292100 w 1608138"/>
                <a:gd name="connsiteY55" fmla="*/ 198438 h 1075928"/>
                <a:gd name="connsiteX56" fmla="*/ 231775 w 1608138"/>
                <a:gd name="connsiteY56" fmla="*/ 250825 h 1075928"/>
                <a:gd name="connsiteX57" fmla="*/ 182563 w 1608138"/>
                <a:gd name="connsiteY57" fmla="*/ 307975 h 1075928"/>
                <a:gd name="connsiteX58" fmla="*/ 141288 w 1608138"/>
                <a:gd name="connsiteY58" fmla="*/ 377825 h 1075928"/>
                <a:gd name="connsiteX59" fmla="*/ 109538 w 1608138"/>
                <a:gd name="connsiteY59" fmla="*/ 455613 h 1075928"/>
                <a:gd name="connsiteX60" fmla="*/ 98425 w 1608138"/>
                <a:gd name="connsiteY60" fmla="*/ 512763 h 1075928"/>
                <a:gd name="connsiteX61" fmla="*/ 92075 w 1608138"/>
                <a:gd name="connsiteY61" fmla="*/ 576263 h 1075928"/>
                <a:gd name="connsiteX62" fmla="*/ 95250 w 1608138"/>
                <a:gd name="connsiteY62" fmla="*/ 642938 h 1075928"/>
                <a:gd name="connsiteX63" fmla="*/ 101600 w 1608138"/>
                <a:gd name="connsiteY63" fmla="*/ 709613 h 1075928"/>
                <a:gd name="connsiteX64" fmla="*/ 109538 w 1608138"/>
                <a:gd name="connsiteY64" fmla="*/ 773113 h 1075928"/>
                <a:gd name="connsiteX65" fmla="*/ 123825 w 1608138"/>
                <a:gd name="connsiteY65" fmla="*/ 825500 h 1075928"/>
                <a:gd name="connsiteX66" fmla="*/ 161925 w 1608138"/>
                <a:gd name="connsiteY66" fmla="*/ 928688 h 1075928"/>
                <a:gd name="connsiteX67" fmla="*/ 207963 w 1608138"/>
                <a:gd name="connsiteY67" fmla="*/ 1030288 h 1075928"/>
                <a:gd name="connsiteX68" fmla="*/ 230783 w 1608138"/>
                <a:gd name="connsiteY68" fmla="*/ 1075928 h 1075928"/>
                <a:gd name="connsiteX69" fmla="*/ 119823 w 1608138"/>
                <a:gd name="connsiteY69" fmla="*/ 1075928 h 1075928"/>
                <a:gd name="connsiteX70" fmla="*/ 101600 w 1608138"/>
                <a:gd name="connsiteY70" fmla="*/ 1038225 h 1075928"/>
                <a:gd name="connsiteX71" fmla="*/ 60325 w 1608138"/>
                <a:gd name="connsiteY71" fmla="*/ 938213 h 1075928"/>
                <a:gd name="connsiteX72" fmla="*/ 28575 w 1608138"/>
                <a:gd name="connsiteY72" fmla="*/ 830263 h 1075928"/>
                <a:gd name="connsiteX73" fmla="*/ 14288 w 1608138"/>
                <a:gd name="connsiteY73" fmla="*/ 769938 h 1075928"/>
                <a:gd name="connsiteX74" fmla="*/ 6350 w 1608138"/>
                <a:gd name="connsiteY74" fmla="*/ 700088 h 1075928"/>
                <a:gd name="connsiteX75" fmla="*/ 0 w 1608138"/>
                <a:gd name="connsiteY75" fmla="*/ 628650 h 1075928"/>
                <a:gd name="connsiteX76" fmla="*/ 0 w 1608138"/>
                <a:gd name="connsiteY76" fmla="*/ 554038 h 1075928"/>
                <a:gd name="connsiteX77" fmla="*/ 9525 w 1608138"/>
                <a:gd name="connsiteY77" fmla="*/ 487363 h 1075928"/>
                <a:gd name="connsiteX78" fmla="*/ 23813 w 1608138"/>
                <a:gd name="connsiteY78" fmla="*/ 423863 h 1075928"/>
                <a:gd name="connsiteX79" fmla="*/ 52388 w 1608138"/>
                <a:gd name="connsiteY79" fmla="*/ 342900 h 1075928"/>
                <a:gd name="connsiteX80" fmla="*/ 95250 w 1608138"/>
                <a:gd name="connsiteY80" fmla="*/ 271463 h 1075928"/>
                <a:gd name="connsiteX81" fmla="*/ 144463 w 1608138"/>
                <a:gd name="connsiteY81" fmla="*/ 204788 h 1075928"/>
                <a:gd name="connsiteX82" fmla="*/ 204788 w 1608138"/>
                <a:gd name="connsiteY82" fmla="*/ 146050 h 1075928"/>
                <a:gd name="connsiteX83" fmla="*/ 271463 w 1608138"/>
                <a:gd name="connsiteY83" fmla="*/ 96838 h 1075928"/>
                <a:gd name="connsiteX84" fmla="*/ 346075 w 1608138"/>
                <a:gd name="connsiteY84" fmla="*/ 63500 h 1075928"/>
                <a:gd name="connsiteX85" fmla="*/ 395288 w 1608138"/>
                <a:gd name="connsiteY85" fmla="*/ 49213 h 1075928"/>
                <a:gd name="connsiteX86" fmla="*/ 447675 w 1608138"/>
                <a:gd name="connsiteY86" fmla="*/ 36513 h 1075928"/>
                <a:gd name="connsiteX87" fmla="*/ 500063 w 1608138"/>
                <a:gd name="connsiteY87" fmla="*/ 28575 h 1075928"/>
                <a:gd name="connsiteX88" fmla="*/ 549275 w 1608138"/>
                <a:gd name="connsiteY88" fmla="*/ 17463 h 1075928"/>
                <a:gd name="connsiteX89" fmla="*/ 595313 w 1608138"/>
                <a:gd name="connsiteY89" fmla="*/ 0 h 107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8138" h="1075928">
                  <a:moveTo>
                    <a:pt x="1012825" y="4763"/>
                  </a:moveTo>
                  <a:lnTo>
                    <a:pt x="1062038" y="4763"/>
                  </a:lnTo>
                  <a:lnTo>
                    <a:pt x="1108075" y="17463"/>
                  </a:lnTo>
                  <a:lnTo>
                    <a:pt x="1157288" y="36513"/>
                  </a:lnTo>
                  <a:lnTo>
                    <a:pt x="1201738" y="57150"/>
                  </a:lnTo>
                  <a:lnTo>
                    <a:pt x="1241425" y="74613"/>
                  </a:lnTo>
                  <a:lnTo>
                    <a:pt x="1301750" y="106363"/>
                  </a:lnTo>
                  <a:lnTo>
                    <a:pt x="1365250" y="149225"/>
                  </a:lnTo>
                  <a:lnTo>
                    <a:pt x="1423988" y="198438"/>
                  </a:lnTo>
                  <a:lnTo>
                    <a:pt x="1474788" y="258763"/>
                  </a:lnTo>
                  <a:lnTo>
                    <a:pt x="1520826" y="328613"/>
                  </a:lnTo>
                  <a:lnTo>
                    <a:pt x="1558926" y="406400"/>
                  </a:lnTo>
                  <a:lnTo>
                    <a:pt x="1587501" y="490538"/>
                  </a:lnTo>
                  <a:lnTo>
                    <a:pt x="1604963" y="579438"/>
                  </a:lnTo>
                  <a:lnTo>
                    <a:pt x="1608138" y="677863"/>
                  </a:lnTo>
                  <a:lnTo>
                    <a:pt x="1597026" y="779463"/>
                  </a:lnTo>
                  <a:lnTo>
                    <a:pt x="1576388" y="865188"/>
                  </a:lnTo>
                  <a:lnTo>
                    <a:pt x="1547813" y="942975"/>
                  </a:lnTo>
                  <a:lnTo>
                    <a:pt x="1516063" y="1017588"/>
                  </a:lnTo>
                  <a:lnTo>
                    <a:pt x="1486893" y="1075928"/>
                  </a:lnTo>
                  <a:lnTo>
                    <a:pt x="1381632" y="1075928"/>
                  </a:lnTo>
                  <a:lnTo>
                    <a:pt x="1495426" y="830263"/>
                  </a:lnTo>
                  <a:lnTo>
                    <a:pt x="1506538" y="762000"/>
                  </a:lnTo>
                  <a:lnTo>
                    <a:pt x="1509713" y="685800"/>
                  </a:lnTo>
                  <a:lnTo>
                    <a:pt x="1506538" y="608013"/>
                  </a:lnTo>
                  <a:lnTo>
                    <a:pt x="1495426" y="536575"/>
                  </a:lnTo>
                  <a:lnTo>
                    <a:pt x="1477963" y="466725"/>
                  </a:lnTo>
                  <a:lnTo>
                    <a:pt x="1457326" y="403225"/>
                  </a:lnTo>
                  <a:lnTo>
                    <a:pt x="1431926" y="354013"/>
                  </a:lnTo>
                  <a:lnTo>
                    <a:pt x="1389063" y="296863"/>
                  </a:lnTo>
                  <a:lnTo>
                    <a:pt x="1336675" y="239713"/>
                  </a:lnTo>
                  <a:lnTo>
                    <a:pt x="1273175" y="190500"/>
                  </a:lnTo>
                  <a:lnTo>
                    <a:pt x="1201738" y="149225"/>
                  </a:lnTo>
                  <a:lnTo>
                    <a:pt x="1125538" y="127000"/>
                  </a:lnTo>
                  <a:lnTo>
                    <a:pt x="1096963" y="123825"/>
                  </a:lnTo>
                  <a:lnTo>
                    <a:pt x="1071563" y="131763"/>
                  </a:lnTo>
                  <a:lnTo>
                    <a:pt x="1042988" y="138113"/>
                  </a:lnTo>
                  <a:lnTo>
                    <a:pt x="1012825" y="146050"/>
                  </a:lnTo>
                  <a:lnTo>
                    <a:pt x="981075" y="144463"/>
                  </a:lnTo>
                  <a:lnTo>
                    <a:pt x="966788" y="127000"/>
                  </a:lnTo>
                  <a:lnTo>
                    <a:pt x="958850" y="100013"/>
                  </a:lnTo>
                  <a:lnTo>
                    <a:pt x="955675" y="71438"/>
                  </a:lnTo>
                  <a:lnTo>
                    <a:pt x="962025" y="42863"/>
                  </a:lnTo>
                  <a:cubicBezTo>
                    <a:pt x="968676" y="19878"/>
                    <a:pt x="973268" y="9235"/>
                    <a:pt x="1012825" y="4763"/>
                  </a:cubicBezTo>
                  <a:close/>
                  <a:moveTo>
                    <a:pt x="595313" y="0"/>
                  </a:moveTo>
                  <a:lnTo>
                    <a:pt x="638177" y="4762"/>
                  </a:lnTo>
                  <a:cubicBezTo>
                    <a:pt x="650876" y="21166"/>
                    <a:pt x="663578" y="17002"/>
                    <a:pt x="676275" y="53975"/>
                  </a:cubicBezTo>
                  <a:cubicBezTo>
                    <a:pt x="678127" y="76200"/>
                    <a:pt x="679649" y="118123"/>
                    <a:pt x="649288" y="138113"/>
                  </a:cubicBezTo>
                  <a:lnTo>
                    <a:pt x="617538" y="149225"/>
                  </a:lnTo>
                  <a:lnTo>
                    <a:pt x="585788" y="149225"/>
                  </a:lnTo>
                  <a:lnTo>
                    <a:pt x="550863" y="141288"/>
                  </a:lnTo>
                  <a:lnTo>
                    <a:pt x="517525" y="131763"/>
                  </a:lnTo>
                  <a:lnTo>
                    <a:pt x="479425" y="128588"/>
                  </a:lnTo>
                  <a:lnTo>
                    <a:pt x="441325" y="131763"/>
                  </a:lnTo>
                  <a:lnTo>
                    <a:pt x="360363" y="158750"/>
                  </a:lnTo>
                  <a:lnTo>
                    <a:pt x="292100" y="198438"/>
                  </a:lnTo>
                  <a:lnTo>
                    <a:pt x="231775" y="250825"/>
                  </a:lnTo>
                  <a:lnTo>
                    <a:pt x="182563" y="307975"/>
                  </a:lnTo>
                  <a:lnTo>
                    <a:pt x="141288" y="377825"/>
                  </a:lnTo>
                  <a:lnTo>
                    <a:pt x="109538" y="455613"/>
                  </a:lnTo>
                  <a:lnTo>
                    <a:pt x="98425" y="512763"/>
                  </a:lnTo>
                  <a:lnTo>
                    <a:pt x="92075" y="576263"/>
                  </a:lnTo>
                  <a:lnTo>
                    <a:pt x="95250" y="642938"/>
                  </a:lnTo>
                  <a:lnTo>
                    <a:pt x="101600" y="709613"/>
                  </a:lnTo>
                  <a:lnTo>
                    <a:pt x="109538" y="773113"/>
                  </a:lnTo>
                  <a:lnTo>
                    <a:pt x="123825" y="825500"/>
                  </a:lnTo>
                  <a:lnTo>
                    <a:pt x="161925" y="928688"/>
                  </a:lnTo>
                  <a:lnTo>
                    <a:pt x="207963" y="1030288"/>
                  </a:lnTo>
                  <a:lnTo>
                    <a:pt x="230783" y="1075928"/>
                  </a:lnTo>
                  <a:lnTo>
                    <a:pt x="119823" y="1075928"/>
                  </a:lnTo>
                  <a:lnTo>
                    <a:pt x="101600" y="1038225"/>
                  </a:lnTo>
                  <a:lnTo>
                    <a:pt x="60325" y="938213"/>
                  </a:lnTo>
                  <a:lnTo>
                    <a:pt x="28575" y="830263"/>
                  </a:lnTo>
                  <a:lnTo>
                    <a:pt x="14288" y="769938"/>
                  </a:lnTo>
                  <a:lnTo>
                    <a:pt x="6350" y="700088"/>
                  </a:lnTo>
                  <a:lnTo>
                    <a:pt x="0" y="628650"/>
                  </a:lnTo>
                  <a:lnTo>
                    <a:pt x="0" y="554038"/>
                  </a:lnTo>
                  <a:lnTo>
                    <a:pt x="9525" y="487363"/>
                  </a:lnTo>
                  <a:lnTo>
                    <a:pt x="23813" y="423863"/>
                  </a:lnTo>
                  <a:lnTo>
                    <a:pt x="52388" y="342900"/>
                  </a:lnTo>
                  <a:lnTo>
                    <a:pt x="95250" y="271463"/>
                  </a:lnTo>
                  <a:lnTo>
                    <a:pt x="144463" y="204788"/>
                  </a:lnTo>
                  <a:lnTo>
                    <a:pt x="204788" y="146050"/>
                  </a:lnTo>
                  <a:lnTo>
                    <a:pt x="271463" y="96838"/>
                  </a:lnTo>
                  <a:lnTo>
                    <a:pt x="346075" y="63500"/>
                  </a:lnTo>
                  <a:lnTo>
                    <a:pt x="395288" y="49213"/>
                  </a:lnTo>
                  <a:lnTo>
                    <a:pt x="447675" y="36513"/>
                  </a:lnTo>
                  <a:lnTo>
                    <a:pt x="500063" y="28575"/>
                  </a:lnTo>
                  <a:lnTo>
                    <a:pt x="549275" y="17463"/>
                  </a:lnTo>
                  <a:lnTo>
                    <a:pt x="5953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562376-4534-4AC8-B5F3-1CCDF3489370}"/>
                </a:ext>
              </a:extLst>
            </p:cNvPr>
            <p:cNvSpPr/>
            <p:nvPr/>
          </p:nvSpPr>
          <p:spPr>
            <a:xfrm>
              <a:off x="-7366" y="3374070"/>
              <a:ext cx="1318846" cy="1223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Graphic 1">
            <a:extLst>
              <a:ext uri="{FF2B5EF4-FFF2-40B4-BE49-F238E27FC236}">
                <a16:creationId xmlns:a16="http://schemas.microsoft.com/office/drawing/2014/main" id="{709AA23E-ED76-4145-A236-499C363391D1}"/>
              </a:ext>
            </a:extLst>
          </p:cNvPr>
          <p:cNvSpPr/>
          <p:nvPr/>
        </p:nvSpPr>
        <p:spPr>
          <a:xfrm>
            <a:off x="3882860" y="2074179"/>
            <a:ext cx="2803068" cy="2228282"/>
          </a:xfrm>
          <a:custGeom>
            <a:avLst/>
            <a:gdLst>
              <a:gd name="connsiteX0" fmla="*/ 2900363 w 3390900"/>
              <a:gd name="connsiteY0" fmla="*/ 1265873 h 2695575"/>
              <a:gd name="connsiteX1" fmla="*/ 2855595 w 3390900"/>
              <a:gd name="connsiteY1" fmla="*/ 1234440 h 2695575"/>
              <a:gd name="connsiteX2" fmla="*/ 2813685 w 3390900"/>
              <a:gd name="connsiteY2" fmla="*/ 1269683 h 2695575"/>
              <a:gd name="connsiteX3" fmla="*/ 2707005 w 3390900"/>
              <a:gd name="connsiteY3" fmla="*/ 1832610 h 2695575"/>
              <a:gd name="connsiteX4" fmla="*/ 2597468 w 3390900"/>
              <a:gd name="connsiteY4" fmla="*/ 628650 h 2695575"/>
              <a:gd name="connsiteX5" fmla="*/ 2552700 w 3390900"/>
              <a:gd name="connsiteY5" fmla="*/ 589598 h 2695575"/>
              <a:gd name="connsiteX6" fmla="*/ 2507933 w 3390900"/>
              <a:gd name="connsiteY6" fmla="*/ 628650 h 2695575"/>
              <a:gd name="connsiteX7" fmla="*/ 2333625 w 3390900"/>
              <a:gd name="connsiteY7" fmla="*/ 1626870 h 2695575"/>
              <a:gd name="connsiteX8" fmla="*/ 1795463 w 3390900"/>
              <a:gd name="connsiteY8" fmla="*/ 1626870 h 2695575"/>
              <a:gd name="connsiteX9" fmla="*/ 1660208 w 3390900"/>
              <a:gd name="connsiteY9" fmla="*/ 1047750 h 2695575"/>
              <a:gd name="connsiteX10" fmla="*/ 1617345 w 3390900"/>
              <a:gd name="connsiteY10" fmla="*/ 1013460 h 2695575"/>
              <a:gd name="connsiteX11" fmla="*/ 1574483 w 3390900"/>
              <a:gd name="connsiteY11" fmla="*/ 1047750 h 2695575"/>
              <a:gd name="connsiteX12" fmla="*/ 1479233 w 3390900"/>
              <a:gd name="connsiteY12" fmla="*/ 1475423 h 2695575"/>
              <a:gd name="connsiteX13" fmla="*/ 1363028 w 3390900"/>
              <a:gd name="connsiteY13" fmla="*/ 40958 h 2695575"/>
              <a:gd name="connsiteX14" fmla="*/ 1319213 w 3390900"/>
              <a:gd name="connsiteY14" fmla="*/ 0 h 2695575"/>
              <a:gd name="connsiteX15" fmla="*/ 1274445 w 3390900"/>
              <a:gd name="connsiteY15" fmla="*/ 41910 h 2695575"/>
              <a:gd name="connsiteX16" fmla="*/ 1102043 w 3390900"/>
              <a:gd name="connsiteY16" fmla="*/ 2458403 h 2695575"/>
              <a:gd name="connsiteX17" fmla="*/ 992505 w 3390900"/>
              <a:gd name="connsiteY17" fmla="*/ 1335405 h 2695575"/>
              <a:gd name="connsiteX18" fmla="*/ 954405 w 3390900"/>
              <a:gd name="connsiteY18" fmla="*/ 1294448 h 2695575"/>
              <a:gd name="connsiteX19" fmla="*/ 907733 w 3390900"/>
              <a:gd name="connsiteY19" fmla="*/ 1323975 h 2695575"/>
              <a:gd name="connsiteX20" fmla="*/ 797243 w 3390900"/>
              <a:gd name="connsiteY20" fmla="*/ 1624013 h 2695575"/>
              <a:gd name="connsiteX21" fmla="*/ 44768 w 3390900"/>
              <a:gd name="connsiteY21" fmla="*/ 1624013 h 2695575"/>
              <a:gd name="connsiteX22" fmla="*/ 0 w 3390900"/>
              <a:gd name="connsiteY22" fmla="*/ 1668780 h 2695575"/>
              <a:gd name="connsiteX23" fmla="*/ 44768 w 3390900"/>
              <a:gd name="connsiteY23" fmla="*/ 1713548 h 2695575"/>
              <a:gd name="connsiteX24" fmla="*/ 805815 w 3390900"/>
              <a:gd name="connsiteY24" fmla="*/ 1712595 h 2695575"/>
              <a:gd name="connsiteX25" fmla="*/ 878205 w 3390900"/>
              <a:gd name="connsiteY25" fmla="*/ 1662113 h 2695575"/>
              <a:gd name="connsiteX26" fmla="*/ 922973 w 3390900"/>
              <a:gd name="connsiteY26" fmla="*/ 1541145 h 2695575"/>
              <a:gd name="connsiteX27" fmla="*/ 1028700 w 3390900"/>
              <a:gd name="connsiteY27" fmla="*/ 2635568 h 2695575"/>
              <a:gd name="connsiteX28" fmla="*/ 1100138 w 3390900"/>
              <a:gd name="connsiteY28" fmla="*/ 2704148 h 2695575"/>
              <a:gd name="connsiteX29" fmla="*/ 1104900 w 3390900"/>
              <a:gd name="connsiteY29" fmla="*/ 2704148 h 2695575"/>
              <a:gd name="connsiteX30" fmla="*/ 1154430 w 3390900"/>
              <a:gd name="connsiteY30" fmla="*/ 2685098 h 2695575"/>
              <a:gd name="connsiteX31" fmla="*/ 1180148 w 3390900"/>
              <a:gd name="connsiteY31" fmla="*/ 2632710 h 2695575"/>
              <a:gd name="connsiteX32" fmla="*/ 1326833 w 3390900"/>
              <a:gd name="connsiteY32" fmla="*/ 537210 h 2695575"/>
              <a:gd name="connsiteX33" fmla="*/ 1403985 w 3390900"/>
              <a:gd name="connsiteY33" fmla="*/ 1604963 h 2695575"/>
              <a:gd name="connsiteX34" fmla="*/ 1458278 w 3390900"/>
              <a:gd name="connsiteY34" fmla="*/ 1668780 h 2695575"/>
              <a:gd name="connsiteX35" fmla="*/ 1542098 w 3390900"/>
              <a:gd name="connsiteY35" fmla="*/ 1615440 h 2695575"/>
              <a:gd name="connsiteX36" fmla="*/ 1622108 w 3390900"/>
              <a:gd name="connsiteY36" fmla="*/ 1254443 h 2695575"/>
              <a:gd name="connsiteX37" fmla="*/ 1716405 w 3390900"/>
              <a:gd name="connsiteY37" fmla="*/ 1659255 h 2695575"/>
              <a:gd name="connsiteX38" fmla="*/ 1784033 w 3390900"/>
              <a:gd name="connsiteY38" fmla="*/ 1712595 h 2695575"/>
              <a:gd name="connsiteX39" fmla="*/ 2356485 w 3390900"/>
              <a:gd name="connsiteY39" fmla="*/ 1712595 h 2695575"/>
              <a:gd name="connsiteX40" fmla="*/ 2425065 w 3390900"/>
              <a:gd name="connsiteY40" fmla="*/ 1652588 h 2695575"/>
              <a:gd name="connsiteX41" fmla="*/ 2555558 w 3390900"/>
              <a:gd name="connsiteY41" fmla="*/ 879158 h 2695575"/>
              <a:gd name="connsiteX42" fmla="*/ 2640330 w 3390900"/>
              <a:gd name="connsiteY42" fmla="*/ 1994535 h 2695575"/>
              <a:gd name="connsiteX43" fmla="*/ 2693670 w 3390900"/>
              <a:gd name="connsiteY43" fmla="*/ 2051685 h 2695575"/>
              <a:gd name="connsiteX44" fmla="*/ 2769870 w 3390900"/>
              <a:gd name="connsiteY44" fmla="*/ 1999298 h 2695575"/>
              <a:gd name="connsiteX45" fmla="*/ 2871788 w 3390900"/>
              <a:gd name="connsiteY45" fmla="*/ 1464945 h 2695575"/>
              <a:gd name="connsiteX46" fmla="*/ 2927985 w 3390900"/>
              <a:gd name="connsiteY46" fmla="*/ 1656398 h 2695575"/>
              <a:gd name="connsiteX47" fmla="*/ 2989898 w 3390900"/>
              <a:gd name="connsiteY47" fmla="*/ 1702118 h 2695575"/>
              <a:gd name="connsiteX48" fmla="*/ 3398520 w 3390900"/>
              <a:gd name="connsiteY48" fmla="*/ 1702118 h 2695575"/>
              <a:gd name="connsiteX49" fmla="*/ 3398520 w 3390900"/>
              <a:gd name="connsiteY49" fmla="*/ 1615440 h 2695575"/>
              <a:gd name="connsiteX50" fmla="*/ 3005138 w 3390900"/>
              <a:gd name="connsiteY50" fmla="*/ 1615440 h 2695575"/>
              <a:gd name="connsiteX51" fmla="*/ 2900363 w 3390900"/>
              <a:gd name="connsiteY51" fmla="*/ 1265873 h 269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90900" h="2695575">
                <a:moveTo>
                  <a:pt x="2900363" y="1265873"/>
                </a:moveTo>
                <a:cubicBezTo>
                  <a:pt x="2895600" y="1246823"/>
                  <a:pt x="2877503" y="1232535"/>
                  <a:pt x="2855595" y="1234440"/>
                </a:cubicBezTo>
                <a:cubicBezTo>
                  <a:pt x="2835593" y="1234440"/>
                  <a:pt x="2817495" y="1249680"/>
                  <a:pt x="2813685" y="1269683"/>
                </a:cubicBezTo>
                <a:lnTo>
                  <a:pt x="2707005" y="1832610"/>
                </a:lnTo>
                <a:lnTo>
                  <a:pt x="2597468" y="628650"/>
                </a:lnTo>
                <a:cubicBezTo>
                  <a:pt x="2594610" y="605790"/>
                  <a:pt x="2575560" y="589598"/>
                  <a:pt x="2552700" y="589598"/>
                </a:cubicBezTo>
                <a:cubicBezTo>
                  <a:pt x="2529840" y="589598"/>
                  <a:pt x="2510790" y="605790"/>
                  <a:pt x="2507933" y="628650"/>
                </a:cubicBezTo>
                <a:lnTo>
                  <a:pt x="2333625" y="1626870"/>
                </a:lnTo>
                <a:lnTo>
                  <a:pt x="1795463" y="1626870"/>
                </a:lnTo>
                <a:lnTo>
                  <a:pt x="1660208" y="1047750"/>
                </a:lnTo>
                <a:cubicBezTo>
                  <a:pt x="1655445" y="1027748"/>
                  <a:pt x="1637348" y="1013460"/>
                  <a:pt x="1617345" y="1013460"/>
                </a:cubicBezTo>
                <a:cubicBezTo>
                  <a:pt x="1597343" y="1013460"/>
                  <a:pt x="1579245" y="1027748"/>
                  <a:pt x="1574483" y="1047750"/>
                </a:cubicBezTo>
                <a:lnTo>
                  <a:pt x="1479233" y="1475423"/>
                </a:lnTo>
                <a:lnTo>
                  <a:pt x="1363028" y="40958"/>
                </a:lnTo>
                <a:cubicBezTo>
                  <a:pt x="1362075" y="18098"/>
                  <a:pt x="1342073" y="0"/>
                  <a:pt x="1319213" y="0"/>
                </a:cubicBezTo>
                <a:cubicBezTo>
                  <a:pt x="1295400" y="0"/>
                  <a:pt x="1276350" y="19050"/>
                  <a:pt x="1274445" y="41910"/>
                </a:cubicBezTo>
                <a:lnTo>
                  <a:pt x="1102043" y="2458403"/>
                </a:lnTo>
                <a:lnTo>
                  <a:pt x="992505" y="1335405"/>
                </a:lnTo>
                <a:cubicBezTo>
                  <a:pt x="991553" y="1313498"/>
                  <a:pt x="974408" y="1297305"/>
                  <a:pt x="954405" y="1294448"/>
                </a:cubicBezTo>
                <a:cubicBezTo>
                  <a:pt x="934403" y="1291590"/>
                  <a:pt x="915353" y="1304925"/>
                  <a:pt x="907733" y="1323975"/>
                </a:cubicBezTo>
                <a:lnTo>
                  <a:pt x="797243" y="1624013"/>
                </a:lnTo>
                <a:lnTo>
                  <a:pt x="44768" y="1624013"/>
                </a:lnTo>
                <a:cubicBezTo>
                  <a:pt x="20955" y="1624013"/>
                  <a:pt x="0" y="1644015"/>
                  <a:pt x="0" y="1668780"/>
                </a:cubicBezTo>
                <a:cubicBezTo>
                  <a:pt x="0" y="1692593"/>
                  <a:pt x="20003" y="1713548"/>
                  <a:pt x="44768" y="1713548"/>
                </a:cubicBezTo>
                <a:lnTo>
                  <a:pt x="805815" y="1712595"/>
                </a:lnTo>
                <a:cubicBezTo>
                  <a:pt x="837248" y="1712595"/>
                  <a:pt x="866775" y="1692593"/>
                  <a:pt x="878205" y="1662113"/>
                </a:cubicBezTo>
                <a:lnTo>
                  <a:pt x="922973" y="1541145"/>
                </a:lnTo>
                <a:lnTo>
                  <a:pt x="1028700" y="2635568"/>
                </a:lnTo>
                <a:cubicBezTo>
                  <a:pt x="1032510" y="2672715"/>
                  <a:pt x="1062990" y="2701290"/>
                  <a:pt x="1100138" y="2704148"/>
                </a:cubicBezTo>
                <a:cubicBezTo>
                  <a:pt x="1101090" y="2704148"/>
                  <a:pt x="1103948" y="2704148"/>
                  <a:pt x="1104900" y="2704148"/>
                </a:cubicBezTo>
                <a:cubicBezTo>
                  <a:pt x="1122998" y="2704148"/>
                  <a:pt x="1140143" y="2697480"/>
                  <a:pt x="1154430" y="2685098"/>
                </a:cubicBezTo>
                <a:cubicBezTo>
                  <a:pt x="1169670" y="2670810"/>
                  <a:pt x="1178243" y="2653665"/>
                  <a:pt x="1180148" y="2632710"/>
                </a:cubicBezTo>
                <a:lnTo>
                  <a:pt x="1326833" y="537210"/>
                </a:lnTo>
                <a:lnTo>
                  <a:pt x="1403985" y="1604963"/>
                </a:lnTo>
                <a:cubicBezTo>
                  <a:pt x="1406843" y="1635443"/>
                  <a:pt x="1427798" y="1662113"/>
                  <a:pt x="1458278" y="1668780"/>
                </a:cubicBezTo>
                <a:cubicBezTo>
                  <a:pt x="1496378" y="1677353"/>
                  <a:pt x="1533525" y="1653540"/>
                  <a:pt x="1542098" y="1615440"/>
                </a:cubicBezTo>
                <a:lnTo>
                  <a:pt x="1622108" y="1254443"/>
                </a:lnTo>
                <a:lnTo>
                  <a:pt x="1716405" y="1659255"/>
                </a:lnTo>
                <a:cubicBezTo>
                  <a:pt x="1724025" y="1690688"/>
                  <a:pt x="1751648" y="1712595"/>
                  <a:pt x="1784033" y="1712595"/>
                </a:cubicBezTo>
                <a:lnTo>
                  <a:pt x="2356485" y="1712595"/>
                </a:lnTo>
                <a:cubicBezTo>
                  <a:pt x="2391728" y="1712595"/>
                  <a:pt x="2421255" y="1686878"/>
                  <a:pt x="2425065" y="1652588"/>
                </a:cubicBezTo>
                <a:lnTo>
                  <a:pt x="2555558" y="879158"/>
                </a:lnTo>
                <a:lnTo>
                  <a:pt x="2640330" y="1994535"/>
                </a:lnTo>
                <a:cubicBezTo>
                  <a:pt x="2644140" y="2024063"/>
                  <a:pt x="2666048" y="2046923"/>
                  <a:pt x="2693670" y="2051685"/>
                </a:cubicBezTo>
                <a:cubicBezTo>
                  <a:pt x="2728913" y="2058353"/>
                  <a:pt x="2763203" y="2035493"/>
                  <a:pt x="2769870" y="1999298"/>
                </a:cubicBezTo>
                <a:lnTo>
                  <a:pt x="2871788" y="1464945"/>
                </a:lnTo>
                <a:lnTo>
                  <a:pt x="2927985" y="1656398"/>
                </a:lnTo>
                <a:cubicBezTo>
                  <a:pt x="2936558" y="1683068"/>
                  <a:pt x="2962275" y="1702118"/>
                  <a:pt x="2989898" y="1702118"/>
                </a:cubicBezTo>
                <a:lnTo>
                  <a:pt x="3398520" y="1702118"/>
                </a:lnTo>
                <a:lnTo>
                  <a:pt x="3398520" y="1615440"/>
                </a:lnTo>
                <a:lnTo>
                  <a:pt x="3005138" y="1615440"/>
                </a:lnTo>
                <a:lnTo>
                  <a:pt x="2900363" y="126587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AE7EFE-684C-4472-9AC3-4338B1925470}"/>
              </a:ext>
            </a:extLst>
          </p:cNvPr>
          <p:cNvSpPr txBox="1"/>
          <p:nvPr/>
        </p:nvSpPr>
        <p:spPr>
          <a:xfrm>
            <a:off x="6546800" y="2909269"/>
            <a:ext cx="4135358" cy="621624"/>
          </a:xfrm>
          <a:custGeom>
            <a:avLst/>
            <a:gdLst>
              <a:gd name="connsiteX0" fmla="*/ 1962608 w 3172469"/>
              <a:gd name="connsiteY0" fmla="*/ 271373 h 489350"/>
              <a:gd name="connsiteX1" fmla="*/ 1919532 w 3172469"/>
              <a:gd name="connsiteY1" fmla="*/ 324292 h 489350"/>
              <a:gd name="connsiteX2" fmla="*/ 1911602 w 3172469"/>
              <a:gd name="connsiteY2" fmla="*/ 344572 h 489350"/>
              <a:gd name="connsiteX3" fmla="*/ 1924054 w 3172469"/>
              <a:gd name="connsiteY3" fmla="*/ 367948 h 489350"/>
              <a:gd name="connsiteX4" fmla="*/ 1965963 w 3172469"/>
              <a:gd name="connsiteY4" fmla="*/ 380115 h 489350"/>
              <a:gd name="connsiteX5" fmla="*/ 2053900 w 3172469"/>
              <a:gd name="connsiteY5" fmla="*/ 359188 h 489350"/>
              <a:gd name="connsiteX6" fmla="*/ 2097025 w 3172469"/>
              <a:gd name="connsiteY6" fmla="*/ 316990 h 489350"/>
              <a:gd name="connsiteX7" fmla="*/ 2069084 w 3172469"/>
              <a:gd name="connsiteY7" fmla="*/ 293174 h 489350"/>
              <a:gd name="connsiteX8" fmla="*/ 1962608 w 3172469"/>
              <a:gd name="connsiteY8" fmla="*/ 271373 h 489350"/>
              <a:gd name="connsiteX9" fmla="*/ 3097166 w 3172469"/>
              <a:gd name="connsiteY9" fmla="*/ 267214 h 489350"/>
              <a:gd name="connsiteX10" fmla="*/ 3093372 w 3172469"/>
              <a:gd name="connsiteY10" fmla="*/ 268049 h 489350"/>
              <a:gd name="connsiteX11" fmla="*/ 3060925 w 3172469"/>
              <a:gd name="connsiteY11" fmla="*/ 288909 h 489350"/>
              <a:gd name="connsiteX12" fmla="*/ 3004277 w 3172469"/>
              <a:gd name="connsiteY12" fmla="*/ 339075 h 489350"/>
              <a:gd name="connsiteX13" fmla="*/ 3028226 w 3172469"/>
              <a:gd name="connsiteY13" fmla="*/ 350497 h 489350"/>
              <a:gd name="connsiteX14" fmla="*/ 3078129 w 3172469"/>
              <a:gd name="connsiteY14" fmla="*/ 302909 h 489350"/>
              <a:gd name="connsiteX15" fmla="*/ 3096322 w 3172469"/>
              <a:gd name="connsiteY15" fmla="*/ 271861 h 489350"/>
              <a:gd name="connsiteX16" fmla="*/ 3097166 w 3172469"/>
              <a:gd name="connsiteY16" fmla="*/ 267214 h 489350"/>
              <a:gd name="connsiteX17" fmla="*/ 1342100 w 3172469"/>
              <a:gd name="connsiteY17" fmla="*/ 260604 h 489350"/>
              <a:gd name="connsiteX18" fmla="*/ 1291463 w 3172469"/>
              <a:gd name="connsiteY18" fmla="*/ 299620 h 489350"/>
              <a:gd name="connsiteX19" fmla="*/ 1255856 w 3172469"/>
              <a:gd name="connsiteY19" fmla="*/ 346613 h 489350"/>
              <a:gd name="connsiteX20" fmla="*/ 1250192 w 3172469"/>
              <a:gd name="connsiteY20" fmla="*/ 377533 h 489350"/>
              <a:gd name="connsiteX21" fmla="*/ 1255175 w 3172469"/>
              <a:gd name="connsiteY21" fmla="*/ 388388 h 489350"/>
              <a:gd name="connsiteX22" fmla="*/ 1268902 w 3172469"/>
              <a:gd name="connsiteY22" fmla="*/ 392888 h 489350"/>
              <a:gd name="connsiteX23" fmla="*/ 1313843 w 3172469"/>
              <a:gd name="connsiteY23" fmla="*/ 373311 h 489350"/>
              <a:gd name="connsiteX24" fmla="*/ 1307788 w 3172469"/>
              <a:gd name="connsiteY24" fmla="*/ 346586 h 489350"/>
              <a:gd name="connsiteX25" fmla="*/ 1342100 w 3172469"/>
              <a:gd name="connsiteY25" fmla="*/ 260604 h 489350"/>
              <a:gd name="connsiteX26" fmla="*/ 2842056 w 3172469"/>
              <a:gd name="connsiteY26" fmla="*/ 252535 h 489350"/>
              <a:gd name="connsiteX27" fmla="*/ 2736888 w 3172469"/>
              <a:gd name="connsiteY27" fmla="*/ 313443 h 489350"/>
              <a:gd name="connsiteX28" fmla="*/ 2697675 w 3172469"/>
              <a:gd name="connsiteY28" fmla="*/ 368114 h 489350"/>
              <a:gd name="connsiteX29" fmla="*/ 2704275 w 3172469"/>
              <a:gd name="connsiteY29" fmla="*/ 385495 h 489350"/>
              <a:gd name="connsiteX30" fmla="*/ 2746087 w 3172469"/>
              <a:gd name="connsiteY30" fmla="*/ 359316 h 489350"/>
              <a:gd name="connsiteX31" fmla="*/ 2842056 w 3172469"/>
              <a:gd name="connsiteY31" fmla="*/ 252535 h 489350"/>
              <a:gd name="connsiteX32" fmla="*/ 2555269 w 3172469"/>
              <a:gd name="connsiteY32" fmla="*/ 246481 h 489350"/>
              <a:gd name="connsiteX33" fmla="*/ 2513579 w 3172469"/>
              <a:gd name="connsiteY33" fmla="*/ 272788 h 489350"/>
              <a:gd name="connsiteX34" fmla="*/ 2478030 w 3172469"/>
              <a:gd name="connsiteY34" fmla="*/ 324255 h 489350"/>
              <a:gd name="connsiteX35" fmla="*/ 2533564 w 3172469"/>
              <a:gd name="connsiteY35" fmla="*/ 282791 h 489350"/>
              <a:gd name="connsiteX36" fmla="*/ 2555815 w 3172469"/>
              <a:gd name="connsiteY36" fmla="*/ 247017 h 489350"/>
              <a:gd name="connsiteX37" fmla="*/ 2555269 w 3172469"/>
              <a:gd name="connsiteY37" fmla="*/ 246481 h 489350"/>
              <a:gd name="connsiteX38" fmla="*/ 602643 w 3172469"/>
              <a:gd name="connsiteY38" fmla="*/ 246481 h 489350"/>
              <a:gd name="connsiteX39" fmla="*/ 560954 w 3172469"/>
              <a:gd name="connsiteY39" fmla="*/ 272788 h 489350"/>
              <a:gd name="connsiteX40" fmla="*/ 525405 w 3172469"/>
              <a:gd name="connsiteY40" fmla="*/ 324255 h 489350"/>
              <a:gd name="connsiteX41" fmla="*/ 580939 w 3172469"/>
              <a:gd name="connsiteY41" fmla="*/ 282791 h 489350"/>
              <a:gd name="connsiteX42" fmla="*/ 603190 w 3172469"/>
              <a:gd name="connsiteY42" fmla="*/ 247017 h 489350"/>
              <a:gd name="connsiteX43" fmla="*/ 602643 w 3172469"/>
              <a:gd name="connsiteY43" fmla="*/ 246481 h 489350"/>
              <a:gd name="connsiteX44" fmla="*/ 620817 w 3172469"/>
              <a:gd name="connsiteY44" fmla="*/ 197114 h 489350"/>
              <a:gd name="connsiteX45" fmla="*/ 651035 w 3172469"/>
              <a:gd name="connsiteY45" fmla="*/ 206249 h 489350"/>
              <a:gd name="connsiteX46" fmla="*/ 662651 w 3172469"/>
              <a:gd name="connsiteY46" fmla="*/ 231543 h 489350"/>
              <a:gd name="connsiteX47" fmla="*/ 522040 w 3172469"/>
              <a:gd name="connsiteY47" fmla="*/ 357302 h 489350"/>
              <a:gd name="connsiteX48" fmla="*/ 522040 w 3172469"/>
              <a:gd name="connsiteY48" fmla="*/ 360720 h 489350"/>
              <a:gd name="connsiteX49" fmla="*/ 529332 w 3172469"/>
              <a:gd name="connsiteY49" fmla="*/ 386952 h 489350"/>
              <a:gd name="connsiteX50" fmla="*/ 549494 w 3172469"/>
              <a:gd name="connsiteY50" fmla="*/ 395589 h 489350"/>
              <a:gd name="connsiteX51" fmla="*/ 596407 w 3172469"/>
              <a:gd name="connsiteY51" fmla="*/ 380469 h 489350"/>
              <a:gd name="connsiteX52" fmla="*/ 666015 w 3172469"/>
              <a:gd name="connsiteY52" fmla="*/ 333674 h 489350"/>
              <a:gd name="connsiteX53" fmla="*/ 666015 w 3172469"/>
              <a:gd name="connsiteY53" fmla="*/ 363185 h 489350"/>
              <a:gd name="connsiteX54" fmla="*/ 523262 w 3172469"/>
              <a:gd name="connsiteY54" fmla="*/ 459743 h 489350"/>
              <a:gd name="connsiteX55" fmla="*/ 471586 w 3172469"/>
              <a:gd name="connsiteY55" fmla="*/ 433581 h 489350"/>
              <a:gd name="connsiteX56" fmla="*/ 453160 w 3172469"/>
              <a:gd name="connsiteY56" fmla="*/ 364749 h 489350"/>
              <a:gd name="connsiteX57" fmla="*/ 479173 w 3172469"/>
              <a:gd name="connsiteY57" fmla="*/ 289820 h 489350"/>
              <a:gd name="connsiteX58" fmla="*/ 547147 w 3172469"/>
              <a:gd name="connsiteY58" fmla="*/ 224042 h 489350"/>
              <a:gd name="connsiteX59" fmla="*/ 620817 w 3172469"/>
              <a:gd name="connsiteY59" fmla="*/ 197114 h 489350"/>
              <a:gd name="connsiteX60" fmla="*/ 2277096 w 3172469"/>
              <a:gd name="connsiteY60" fmla="*/ 191735 h 489350"/>
              <a:gd name="connsiteX61" fmla="*/ 2292033 w 3172469"/>
              <a:gd name="connsiteY61" fmla="*/ 203672 h 489350"/>
              <a:gd name="connsiteX62" fmla="*/ 2281939 w 3172469"/>
              <a:gd name="connsiteY62" fmla="*/ 219981 h 489350"/>
              <a:gd name="connsiteX63" fmla="*/ 2360527 w 3172469"/>
              <a:gd name="connsiteY63" fmla="*/ 209898 h 489350"/>
              <a:gd name="connsiteX64" fmla="*/ 2376001 w 3172469"/>
              <a:gd name="connsiteY64" fmla="*/ 213927 h 489350"/>
              <a:gd name="connsiteX65" fmla="*/ 2385307 w 3172469"/>
              <a:gd name="connsiteY65" fmla="*/ 228061 h 489350"/>
              <a:gd name="connsiteX66" fmla="*/ 2389578 w 3172469"/>
              <a:gd name="connsiteY66" fmla="*/ 248367 h 489350"/>
              <a:gd name="connsiteX67" fmla="*/ 2384959 w 3172469"/>
              <a:gd name="connsiteY67" fmla="*/ 267832 h 489350"/>
              <a:gd name="connsiteX68" fmla="*/ 2360742 w 3172469"/>
              <a:gd name="connsiteY68" fmla="*/ 296137 h 489350"/>
              <a:gd name="connsiteX69" fmla="*/ 2333095 w 3172469"/>
              <a:gd name="connsiteY69" fmla="*/ 334306 h 489350"/>
              <a:gd name="connsiteX70" fmla="*/ 2321629 w 3172469"/>
              <a:gd name="connsiteY70" fmla="*/ 365424 h 489350"/>
              <a:gd name="connsiteX71" fmla="*/ 2333610 w 3172469"/>
              <a:gd name="connsiteY71" fmla="*/ 374725 h 489350"/>
              <a:gd name="connsiteX72" fmla="*/ 2410441 w 3172469"/>
              <a:gd name="connsiteY72" fmla="*/ 332999 h 489350"/>
              <a:gd name="connsiteX73" fmla="*/ 2410441 w 3172469"/>
              <a:gd name="connsiteY73" fmla="*/ 338426 h 489350"/>
              <a:gd name="connsiteX74" fmla="*/ 2412288 w 3172469"/>
              <a:gd name="connsiteY74" fmla="*/ 327977 h 489350"/>
              <a:gd name="connsiteX75" fmla="*/ 2431798 w 3172469"/>
              <a:gd name="connsiteY75" fmla="*/ 289820 h 489350"/>
              <a:gd name="connsiteX76" fmla="*/ 2499772 w 3172469"/>
              <a:gd name="connsiteY76" fmla="*/ 224042 h 489350"/>
              <a:gd name="connsiteX77" fmla="*/ 2573442 w 3172469"/>
              <a:gd name="connsiteY77" fmla="*/ 197114 h 489350"/>
              <a:gd name="connsiteX78" fmla="*/ 2603661 w 3172469"/>
              <a:gd name="connsiteY78" fmla="*/ 206249 h 489350"/>
              <a:gd name="connsiteX79" fmla="*/ 2615276 w 3172469"/>
              <a:gd name="connsiteY79" fmla="*/ 231543 h 489350"/>
              <a:gd name="connsiteX80" fmla="*/ 2474665 w 3172469"/>
              <a:gd name="connsiteY80" fmla="*/ 357302 h 489350"/>
              <a:gd name="connsiteX81" fmla="*/ 2474665 w 3172469"/>
              <a:gd name="connsiteY81" fmla="*/ 360720 h 489350"/>
              <a:gd name="connsiteX82" fmla="*/ 2481957 w 3172469"/>
              <a:gd name="connsiteY82" fmla="*/ 386952 h 489350"/>
              <a:gd name="connsiteX83" fmla="*/ 2502119 w 3172469"/>
              <a:gd name="connsiteY83" fmla="*/ 395589 h 489350"/>
              <a:gd name="connsiteX84" fmla="*/ 2549032 w 3172469"/>
              <a:gd name="connsiteY84" fmla="*/ 380469 h 489350"/>
              <a:gd name="connsiteX85" fmla="*/ 2618640 w 3172469"/>
              <a:gd name="connsiteY85" fmla="*/ 333674 h 489350"/>
              <a:gd name="connsiteX86" fmla="*/ 2618640 w 3172469"/>
              <a:gd name="connsiteY86" fmla="*/ 363185 h 489350"/>
              <a:gd name="connsiteX87" fmla="*/ 2475887 w 3172469"/>
              <a:gd name="connsiteY87" fmla="*/ 459743 h 489350"/>
              <a:gd name="connsiteX88" fmla="*/ 2424211 w 3172469"/>
              <a:gd name="connsiteY88" fmla="*/ 433581 h 489350"/>
              <a:gd name="connsiteX89" fmla="*/ 2406937 w 3172469"/>
              <a:gd name="connsiteY89" fmla="*/ 385052 h 489350"/>
              <a:gd name="connsiteX90" fmla="*/ 2406041 w 3172469"/>
              <a:gd name="connsiteY90" fmla="*/ 369254 h 489350"/>
              <a:gd name="connsiteX91" fmla="*/ 2381233 w 3172469"/>
              <a:gd name="connsiteY91" fmla="*/ 395137 h 489350"/>
              <a:gd name="connsiteX92" fmla="*/ 2351215 w 3172469"/>
              <a:gd name="connsiteY92" fmla="*/ 423037 h 489350"/>
              <a:gd name="connsiteX93" fmla="*/ 2298623 w 3172469"/>
              <a:gd name="connsiteY93" fmla="*/ 449649 h 489350"/>
              <a:gd name="connsiteX94" fmla="*/ 2269289 w 3172469"/>
              <a:gd name="connsiteY94" fmla="*/ 432386 h 489350"/>
              <a:gd name="connsiteX95" fmla="*/ 2259479 w 3172469"/>
              <a:gd name="connsiteY95" fmla="*/ 393681 h 489350"/>
              <a:gd name="connsiteX96" fmla="*/ 2275435 w 3172469"/>
              <a:gd name="connsiteY96" fmla="*/ 341287 h 489350"/>
              <a:gd name="connsiteX97" fmla="*/ 2319358 w 3172469"/>
              <a:gd name="connsiteY97" fmla="*/ 286847 h 489350"/>
              <a:gd name="connsiteX98" fmla="*/ 2266133 w 3172469"/>
              <a:gd name="connsiteY98" fmla="*/ 298441 h 489350"/>
              <a:gd name="connsiteX99" fmla="*/ 2195560 w 3172469"/>
              <a:gd name="connsiteY99" fmla="*/ 372957 h 489350"/>
              <a:gd name="connsiteX100" fmla="*/ 2195560 w 3172469"/>
              <a:gd name="connsiteY100" fmla="*/ 342525 h 489350"/>
              <a:gd name="connsiteX101" fmla="*/ 2222478 w 3172469"/>
              <a:gd name="connsiteY101" fmla="*/ 313228 h 489350"/>
              <a:gd name="connsiteX102" fmla="*/ 2202290 w 3172469"/>
              <a:gd name="connsiteY102" fmla="*/ 284018 h 489350"/>
              <a:gd name="connsiteX103" fmla="*/ 2230579 w 3172469"/>
              <a:gd name="connsiteY103" fmla="*/ 225751 h 489350"/>
              <a:gd name="connsiteX104" fmla="*/ 2277096 w 3172469"/>
              <a:gd name="connsiteY104" fmla="*/ 191735 h 489350"/>
              <a:gd name="connsiteX105" fmla="*/ 1220111 w 3172469"/>
              <a:gd name="connsiteY105" fmla="*/ 115707 h 489350"/>
              <a:gd name="connsiteX106" fmla="*/ 1241510 w 3172469"/>
              <a:gd name="connsiteY106" fmla="*/ 124033 h 489350"/>
              <a:gd name="connsiteX107" fmla="*/ 1249836 w 3172469"/>
              <a:gd name="connsiteY107" fmla="*/ 144757 h 489350"/>
              <a:gd name="connsiteX108" fmla="*/ 1234968 w 3172469"/>
              <a:gd name="connsiteY108" fmla="*/ 180987 h 489350"/>
              <a:gd name="connsiteX109" fmla="*/ 1199923 w 3172469"/>
              <a:gd name="connsiteY109" fmla="*/ 200061 h 489350"/>
              <a:gd name="connsiteX110" fmla="*/ 1178792 w 3172469"/>
              <a:gd name="connsiteY110" fmla="*/ 191686 h 489350"/>
              <a:gd name="connsiteX111" fmla="*/ 1170862 w 3172469"/>
              <a:gd name="connsiteY111" fmla="*/ 171000 h 489350"/>
              <a:gd name="connsiteX112" fmla="*/ 1186694 w 3172469"/>
              <a:gd name="connsiteY112" fmla="*/ 134931 h 489350"/>
              <a:gd name="connsiteX113" fmla="*/ 1220111 w 3172469"/>
              <a:gd name="connsiteY113" fmla="*/ 115707 h 489350"/>
              <a:gd name="connsiteX114" fmla="*/ 1074893 w 3172469"/>
              <a:gd name="connsiteY114" fmla="*/ 106963 h 489350"/>
              <a:gd name="connsiteX115" fmla="*/ 1099914 w 3172469"/>
              <a:gd name="connsiteY115" fmla="*/ 121215 h 489350"/>
              <a:gd name="connsiteX116" fmla="*/ 1084537 w 3172469"/>
              <a:gd name="connsiteY116" fmla="*/ 146708 h 489350"/>
              <a:gd name="connsiteX117" fmla="*/ 1064263 w 3172469"/>
              <a:gd name="connsiteY117" fmla="*/ 166467 h 489350"/>
              <a:gd name="connsiteX118" fmla="*/ 1097900 w 3172469"/>
              <a:gd name="connsiteY118" fmla="*/ 171686 h 489350"/>
              <a:gd name="connsiteX119" fmla="*/ 1047054 w 3172469"/>
              <a:gd name="connsiteY119" fmla="*/ 253875 h 489350"/>
              <a:gd name="connsiteX120" fmla="*/ 1003795 w 3172469"/>
              <a:gd name="connsiteY120" fmla="*/ 250510 h 489350"/>
              <a:gd name="connsiteX121" fmla="*/ 963686 w 3172469"/>
              <a:gd name="connsiteY121" fmla="*/ 323880 h 489350"/>
              <a:gd name="connsiteX122" fmla="*/ 952585 w 3172469"/>
              <a:gd name="connsiteY122" fmla="*/ 373504 h 489350"/>
              <a:gd name="connsiteX123" fmla="*/ 963890 w 3172469"/>
              <a:gd name="connsiteY123" fmla="*/ 388184 h 489350"/>
              <a:gd name="connsiteX124" fmla="*/ 1057533 w 3172469"/>
              <a:gd name="connsiteY124" fmla="*/ 332999 h 489350"/>
              <a:gd name="connsiteX125" fmla="*/ 1057533 w 3172469"/>
              <a:gd name="connsiteY125" fmla="*/ 357633 h 489350"/>
              <a:gd name="connsiteX126" fmla="*/ 1066411 w 3172469"/>
              <a:gd name="connsiteY126" fmla="*/ 314056 h 489350"/>
              <a:gd name="connsiteX127" fmla="*/ 1096164 w 3172469"/>
              <a:gd name="connsiteY127" fmla="*/ 263197 h 489350"/>
              <a:gd name="connsiteX128" fmla="*/ 1170990 w 3172469"/>
              <a:gd name="connsiteY128" fmla="*/ 211248 h 489350"/>
              <a:gd name="connsiteX129" fmla="*/ 1198037 w 3172469"/>
              <a:gd name="connsiteY129" fmla="*/ 232893 h 489350"/>
              <a:gd name="connsiteX130" fmla="*/ 1187289 w 3172469"/>
              <a:gd name="connsiteY130" fmla="*/ 262602 h 489350"/>
              <a:gd name="connsiteX131" fmla="*/ 1145541 w 3172469"/>
              <a:gd name="connsiteY131" fmla="*/ 316540 h 489350"/>
              <a:gd name="connsiteX132" fmla="*/ 1119941 w 3172469"/>
              <a:gd name="connsiteY132" fmla="*/ 344411 h 489350"/>
              <a:gd name="connsiteX133" fmla="*/ 1115955 w 3172469"/>
              <a:gd name="connsiteY133" fmla="*/ 359370 h 489350"/>
              <a:gd name="connsiteX134" fmla="*/ 1122733 w 3172469"/>
              <a:gd name="connsiteY134" fmla="*/ 375615 h 489350"/>
              <a:gd name="connsiteX135" fmla="*/ 1140719 w 3172469"/>
              <a:gd name="connsiteY135" fmla="*/ 382130 h 489350"/>
              <a:gd name="connsiteX136" fmla="*/ 1172196 w 3172469"/>
              <a:gd name="connsiteY136" fmla="*/ 371029 h 489350"/>
              <a:gd name="connsiteX137" fmla="*/ 1195598 w 3172469"/>
              <a:gd name="connsiteY137" fmla="*/ 356139 h 489350"/>
              <a:gd name="connsiteX138" fmla="*/ 1195978 w 3172469"/>
              <a:gd name="connsiteY138" fmla="*/ 355890 h 489350"/>
              <a:gd name="connsiteX139" fmla="*/ 1195435 w 3172469"/>
              <a:gd name="connsiteY139" fmla="*/ 351976 h 489350"/>
              <a:gd name="connsiteX140" fmla="*/ 1219867 w 3172469"/>
              <a:gd name="connsiteY140" fmla="*/ 285448 h 489350"/>
              <a:gd name="connsiteX141" fmla="*/ 1281782 w 3172469"/>
              <a:gd name="connsiteY141" fmla="*/ 225323 h 489350"/>
              <a:gd name="connsiteX142" fmla="*/ 1348958 w 3172469"/>
              <a:gd name="connsiteY142" fmla="*/ 201154 h 489350"/>
              <a:gd name="connsiteX143" fmla="*/ 1375131 w 3172469"/>
              <a:gd name="connsiteY143" fmla="*/ 207615 h 489350"/>
              <a:gd name="connsiteX144" fmla="*/ 1386763 w 3172469"/>
              <a:gd name="connsiteY144" fmla="*/ 225489 h 489350"/>
              <a:gd name="connsiteX145" fmla="*/ 1379369 w 3172469"/>
              <a:gd name="connsiteY145" fmla="*/ 237673 h 489350"/>
              <a:gd name="connsiteX146" fmla="*/ 1395699 w 3172469"/>
              <a:gd name="connsiteY146" fmla="*/ 247311 h 489350"/>
              <a:gd name="connsiteX147" fmla="*/ 1400897 w 3172469"/>
              <a:gd name="connsiteY147" fmla="*/ 270570 h 489350"/>
              <a:gd name="connsiteX148" fmla="*/ 1373315 w 3172469"/>
              <a:gd name="connsiteY148" fmla="*/ 355041 h 489350"/>
              <a:gd name="connsiteX149" fmla="*/ 1374895 w 3172469"/>
              <a:gd name="connsiteY149" fmla="*/ 355293 h 489350"/>
              <a:gd name="connsiteX150" fmla="*/ 1378346 w 3172469"/>
              <a:gd name="connsiteY150" fmla="*/ 363324 h 489350"/>
              <a:gd name="connsiteX151" fmla="*/ 1379369 w 3172469"/>
              <a:gd name="connsiteY151" fmla="*/ 369593 h 489350"/>
              <a:gd name="connsiteX152" fmla="*/ 1405655 w 3172469"/>
              <a:gd name="connsiteY152" fmla="*/ 345127 h 489350"/>
              <a:gd name="connsiteX153" fmla="*/ 1422138 w 3172469"/>
              <a:gd name="connsiteY153" fmla="*/ 334087 h 489350"/>
              <a:gd name="connsiteX154" fmla="*/ 1423238 w 3172469"/>
              <a:gd name="connsiteY154" fmla="*/ 329629 h 489350"/>
              <a:gd name="connsiteX155" fmla="*/ 1448457 w 3172469"/>
              <a:gd name="connsiteY155" fmla="*/ 286884 h 489350"/>
              <a:gd name="connsiteX156" fmla="*/ 1484151 w 3172469"/>
              <a:gd name="connsiteY156" fmla="*/ 243089 h 489350"/>
              <a:gd name="connsiteX157" fmla="*/ 1518923 w 3172469"/>
              <a:gd name="connsiteY157" fmla="*/ 229411 h 489350"/>
              <a:gd name="connsiteX158" fmla="*/ 1538640 w 3172469"/>
              <a:gd name="connsiteY158" fmla="*/ 235524 h 489350"/>
              <a:gd name="connsiteX159" fmla="*/ 1546634 w 3172469"/>
              <a:gd name="connsiteY159" fmla="*/ 250381 h 489350"/>
              <a:gd name="connsiteX160" fmla="*/ 1539433 w 3172469"/>
              <a:gd name="connsiteY160" fmla="*/ 267098 h 489350"/>
              <a:gd name="connsiteX161" fmla="*/ 1527999 w 3172469"/>
              <a:gd name="connsiteY161" fmla="*/ 279881 h 489350"/>
              <a:gd name="connsiteX162" fmla="*/ 1478011 w 3172469"/>
              <a:gd name="connsiteY162" fmla="*/ 349951 h 489350"/>
              <a:gd name="connsiteX163" fmla="*/ 1477207 w 3172469"/>
              <a:gd name="connsiteY163" fmla="*/ 353198 h 489350"/>
              <a:gd name="connsiteX164" fmla="*/ 1487430 w 3172469"/>
              <a:gd name="connsiteY164" fmla="*/ 342632 h 489350"/>
              <a:gd name="connsiteX165" fmla="*/ 1593016 w 3172469"/>
              <a:gd name="connsiteY165" fmla="*/ 237721 h 489350"/>
              <a:gd name="connsiteX166" fmla="*/ 1648765 w 3172469"/>
              <a:gd name="connsiteY166" fmla="*/ 209223 h 489350"/>
              <a:gd name="connsiteX167" fmla="*/ 1665218 w 3172469"/>
              <a:gd name="connsiteY167" fmla="*/ 228061 h 489350"/>
              <a:gd name="connsiteX168" fmla="*/ 1671096 w 3172469"/>
              <a:gd name="connsiteY168" fmla="*/ 259125 h 489350"/>
              <a:gd name="connsiteX169" fmla="*/ 1656973 w 3172469"/>
              <a:gd name="connsiteY169" fmla="*/ 279892 h 489350"/>
              <a:gd name="connsiteX170" fmla="*/ 1613831 w 3172469"/>
              <a:gd name="connsiteY170" fmla="*/ 337564 h 489350"/>
              <a:gd name="connsiteX171" fmla="*/ 1599108 w 3172469"/>
              <a:gd name="connsiteY171" fmla="*/ 370814 h 489350"/>
              <a:gd name="connsiteX172" fmla="*/ 1603695 w 3172469"/>
              <a:gd name="connsiteY172" fmla="*/ 378765 h 489350"/>
              <a:gd name="connsiteX173" fmla="*/ 1683205 w 3172469"/>
              <a:gd name="connsiteY173" fmla="*/ 332334 h 489350"/>
              <a:gd name="connsiteX174" fmla="*/ 1683205 w 3172469"/>
              <a:gd name="connsiteY174" fmla="*/ 364878 h 489350"/>
              <a:gd name="connsiteX175" fmla="*/ 1613441 w 3172469"/>
              <a:gd name="connsiteY175" fmla="*/ 430811 h 489350"/>
              <a:gd name="connsiteX176" fmla="*/ 1562654 w 3172469"/>
              <a:gd name="connsiteY176" fmla="*/ 455703 h 489350"/>
              <a:gd name="connsiteX177" fmla="*/ 1538088 w 3172469"/>
              <a:gd name="connsiteY177" fmla="*/ 443300 h 489350"/>
              <a:gd name="connsiteX178" fmla="*/ 1530228 w 3172469"/>
              <a:gd name="connsiteY178" fmla="*/ 413194 h 489350"/>
              <a:gd name="connsiteX179" fmla="*/ 1543060 w 3172469"/>
              <a:gd name="connsiteY179" fmla="*/ 369759 h 489350"/>
              <a:gd name="connsiteX180" fmla="*/ 1587417 w 3172469"/>
              <a:gd name="connsiteY180" fmla="*/ 300295 h 489350"/>
              <a:gd name="connsiteX181" fmla="*/ 1495510 w 3172469"/>
              <a:gd name="connsiteY181" fmla="*/ 402211 h 489350"/>
              <a:gd name="connsiteX182" fmla="*/ 1468485 w 3172469"/>
              <a:gd name="connsiteY182" fmla="*/ 434529 h 489350"/>
              <a:gd name="connsiteX183" fmla="*/ 1453665 w 3172469"/>
              <a:gd name="connsiteY183" fmla="*/ 440230 h 489350"/>
              <a:gd name="connsiteX184" fmla="*/ 1427605 w 3172469"/>
              <a:gd name="connsiteY184" fmla="*/ 415343 h 489350"/>
              <a:gd name="connsiteX185" fmla="*/ 1420814 w 3172469"/>
              <a:gd name="connsiteY185" fmla="*/ 389413 h 489350"/>
              <a:gd name="connsiteX186" fmla="*/ 1419167 w 3172469"/>
              <a:gd name="connsiteY186" fmla="*/ 369021 h 489350"/>
              <a:gd name="connsiteX187" fmla="*/ 1404001 w 3172469"/>
              <a:gd name="connsiteY187" fmla="*/ 382193 h 489350"/>
              <a:gd name="connsiteX188" fmla="*/ 1386414 w 3172469"/>
              <a:gd name="connsiteY188" fmla="*/ 393505 h 489350"/>
              <a:gd name="connsiteX189" fmla="*/ 1347351 w 3172469"/>
              <a:gd name="connsiteY189" fmla="*/ 400539 h 489350"/>
              <a:gd name="connsiteX190" fmla="*/ 1268902 w 3172469"/>
              <a:gd name="connsiteY190" fmla="*/ 450999 h 489350"/>
              <a:gd name="connsiteX191" fmla="*/ 1216615 w 3172469"/>
              <a:gd name="connsiteY191" fmla="*/ 422158 h 489350"/>
              <a:gd name="connsiteX192" fmla="*/ 1204294 w 3172469"/>
              <a:gd name="connsiteY192" fmla="*/ 397365 h 489350"/>
              <a:gd name="connsiteX193" fmla="*/ 1197185 w 3172469"/>
              <a:gd name="connsiteY193" fmla="*/ 405276 h 489350"/>
              <a:gd name="connsiteX194" fmla="*/ 1114487 w 3172469"/>
              <a:gd name="connsiteY194" fmla="*/ 454364 h 489350"/>
              <a:gd name="connsiteX195" fmla="*/ 1070805 w 3172469"/>
              <a:gd name="connsiteY195" fmla="*/ 423540 h 489350"/>
              <a:gd name="connsiteX196" fmla="*/ 1057090 w 3172469"/>
              <a:gd name="connsiteY196" fmla="*/ 365268 h 489350"/>
              <a:gd name="connsiteX197" fmla="*/ 1035120 w 3172469"/>
              <a:gd name="connsiteY197" fmla="*/ 388315 h 489350"/>
              <a:gd name="connsiteX198" fmla="*/ 919484 w 3172469"/>
              <a:gd name="connsiteY198" fmla="*/ 465122 h 489350"/>
              <a:gd name="connsiteX199" fmla="*/ 889658 w 3172469"/>
              <a:gd name="connsiteY199" fmla="*/ 451128 h 489350"/>
              <a:gd name="connsiteX200" fmla="*/ 879665 w 3172469"/>
              <a:gd name="connsiteY200" fmla="*/ 418574 h 489350"/>
              <a:gd name="connsiteX201" fmla="*/ 903207 w 3172469"/>
              <a:gd name="connsiteY201" fmla="*/ 344700 h 489350"/>
              <a:gd name="connsiteX202" fmla="*/ 892398 w 3172469"/>
              <a:gd name="connsiteY202" fmla="*/ 357867 h 489350"/>
              <a:gd name="connsiteX203" fmla="*/ 887010 w 3172469"/>
              <a:gd name="connsiteY203" fmla="*/ 361774 h 489350"/>
              <a:gd name="connsiteX204" fmla="*/ 887010 w 3172469"/>
              <a:gd name="connsiteY204" fmla="*/ 366142 h 489350"/>
              <a:gd name="connsiteX205" fmla="*/ 817444 w 3172469"/>
              <a:gd name="connsiteY205" fmla="*/ 429954 h 489350"/>
              <a:gd name="connsiteX206" fmla="*/ 744920 w 3172469"/>
              <a:gd name="connsiteY206" fmla="*/ 463783 h 489350"/>
              <a:gd name="connsiteX207" fmla="*/ 691364 w 3172469"/>
              <a:gd name="connsiteY207" fmla="*/ 429027 h 489350"/>
              <a:gd name="connsiteX208" fmla="*/ 671455 w 3172469"/>
              <a:gd name="connsiteY208" fmla="*/ 356005 h 489350"/>
              <a:gd name="connsiteX209" fmla="*/ 678655 w 3172469"/>
              <a:gd name="connsiteY209" fmla="*/ 319460 h 489350"/>
              <a:gd name="connsiteX210" fmla="*/ 718506 w 3172469"/>
              <a:gd name="connsiteY210" fmla="*/ 270661 h 489350"/>
              <a:gd name="connsiteX211" fmla="*/ 783995 w 3172469"/>
              <a:gd name="connsiteY211" fmla="*/ 216713 h 489350"/>
              <a:gd name="connsiteX212" fmla="*/ 833721 w 3172469"/>
              <a:gd name="connsiteY212" fmla="*/ 196450 h 489350"/>
              <a:gd name="connsiteX213" fmla="*/ 858458 w 3172469"/>
              <a:gd name="connsiteY213" fmla="*/ 205740 h 489350"/>
              <a:gd name="connsiteX214" fmla="*/ 868172 w 3172469"/>
              <a:gd name="connsiteY214" fmla="*/ 229529 h 489350"/>
              <a:gd name="connsiteX215" fmla="*/ 844619 w 3172469"/>
              <a:gd name="connsiteY215" fmla="*/ 284559 h 489350"/>
              <a:gd name="connsiteX216" fmla="*/ 805475 w 3172469"/>
              <a:gd name="connsiteY216" fmla="*/ 316443 h 489350"/>
              <a:gd name="connsiteX217" fmla="*/ 789862 w 3172469"/>
              <a:gd name="connsiteY217" fmla="*/ 299684 h 489350"/>
              <a:gd name="connsiteX218" fmla="*/ 790277 w 3172469"/>
              <a:gd name="connsiteY218" fmla="*/ 295148 h 489350"/>
              <a:gd name="connsiteX219" fmla="*/ 786563 w 3172469"/>
              <a:gd name="connsiteY219" fmla="*/ 297633 h 489350"/>
              <a:gd name="connsiteX220" fmla="*/ 766540 w 3172469"/>
              <a:gd name="connsiteY220" fmla="*/ 311830 h 489350"/>
              <a:gd name="connsiteX221" fmla="*/ 731880 w 3172469"/>
              <a:gd name="connsiteY221" fmla="*/ 340907 h 489350"/>
              <a:gd name="connsiteX222" fmla="*/ 723522 w 3172469"/>
              <a:gd name="connsiteY222" fmla="*/ 360045 h 489350"/>
              <a:gd name="connsiteX223" fmla="*/ 733358 w 3172469"/>
              <a:gd name="connsiteY223" fmla="*/ 387091 h 489350"/>
              <a:gd name="connsiteX224" fmla="*/ 760394 w 3172469"/>
              <a:gd name="connsiteY224" fmla="*/ 396928 h 489350"/>
              <a:gd name="connsiteX225" fmla="*/ 808577 w 3172469"/>
              <a:gd name="connsiteY225" fmla="*/ 382028 h 489350"/>
              <a:gd name="connsiteX226" fmla="*/ 863141 w 3172469"/>
              <a:gd name="connsiteY226" fmla="*/ 349621 h 489350"/>
              <a:gd name="connsiteX227" fmla="*/ 871585 w 3172469"/>
              <a:gd name="connsiteY227" fmla="*/ 344218 h 489350"/>
              <a:gd name="connsiteX228" fmla="*/ 871585 w 3172469"/>
              <a:gd name="connsiteY228" fmla="*/ 340553 h 489350"/>
              <a:gd name="connsiteX229" fmla="*/ 955017 w 3172469"/>
              <a:gd name="connsiteY229" fmla="*/ 247863 h 489350"/>
              <a:gd name="connsiteX230" fmla="*/ 914619 w 3172469"/>
              <a:gd name="connsiteY230" fmla="*/ 250735 h 489350"/>
              <a:gd name="connsiteX231" fmla="*/ 901996 w 3172469"/>
              <a:gd name="connsiteY231" fmla="*/ 253875 h 489350"/>
              <a:gd name="connsiteX232" fmla="*/ 893113 w 3172469"/>
              <a:gd name="connsiteY232" fmla="*/ 242988 h 489350"/>
              <a:gd name="connsiteX233" fmla="*/ 911716 w 3172469"/>
              <a:gd name="connsiteY233" fmla="*/ 203222 h 489350"/>
              <a:gd name="connsiteX234" fmla="*/ 948920 w 3172469"/>
              <a:gd name="connsiteY234" fmla="*/ 169736 h 489350"/>
              <a:gd name="connsiteX235" fmla="*/ 1006667 w 3172469"/>
              <a:gd name="connsiteY235" fmla="*/ 164153 h 489350"/>
              <a:gd name="connsiteX236" fmla="*/ 1037592 w 3172469"/>
              <a:gd name="connsiteY236" fmla="*/ 122142 h 489350"/>
              <a:gd name="connsiteX237" fmla="*/ 1074893 w 3172469"/>
              <a:gd name="connsiteY237" fmla="*/ 106963 h 489350"/>
              <a:gd name="connsiteX238" fmla="*/ 374190 w 3172469"/>
              <a:gd name="connsiteY238" fmla="*/ 43055 h 489350"/>
              <a:gd name="connsiteX239" fmla="*/ 431722 w 3172469"/>
              <a:gd name="connsiteY239" fmla="*/ 48402 h 489350"/>
              <a:gd name="connsiteX240" fmla="*/ 462320 w 3172469"/>
              <a:gd name="connsiteY240" fmla="*/ 60929 h 489350"/>
              <a:gd name="connsiteX241" fmla="*/ 471198 w 3172469"/>
              <a:gd name="connsiteY241" fmla="*/ 81514 h 489350"/>
              <a:gd name="connsiteX242" fmla="*/ 464796 w 3172469"/>
              <a:gd name="connsiteY242" fmla="*/ 118536 h 489350"/>
              <a:gd name="connsiteX243" fmla="*/ 449483 w 3172469"/>
              <a:gd name="connsiteY243" fmla="*/ 139416 h 489350"/>
              <a:gd name="connsiteX244" fmla="*/ 417277 w 3172469"/>
              <a:gd name="connsiteY244" fmla="*/ 153566 h 489350"/>
              <a:gd name="connsiteX245" fmla="*/ 388768 w 3172469"/>
              <a:gd name="connsiteY245" fmla="*/ 164469 h 489350"/>
              <a:gd name="connsiteX246" fmla="*/ 357645 w 3172469"/>
              <a:gd name="connsiteY246" fmla="*/ 182841 h 489350"/>
              <a:gd name="connsiteX247" fmla="*/ 341722 w 3172469"/>
              <a:gd name="connsiteY247" fmla="*/ 191306 h 489350"/>
              <a:gd name="connsiteX248" fmla="*/ 330331 w 3172469"/>
              <a:gd name="connsiteY248" fmla="*/ 181758 h 489350"/>
              <a:gd name="connsiteX249" fmla="*/ 342407 w 3172469"/>
              <a:gd name="connsiteY249" fmla="*/ 161640 h 489350"/>
              <a:gd name="connsiteX250" fmla="*/ 371211 w 3172469"/>
              <a:gd name="connsiteY250" fmla="*/ 140986 h 489350"/>
              <a:gd name="connsiteX251" fmla="*/ 388860 w 3172469"/>
              <a:gd name="connsiteY251" fmla="*/ 131974 h 489350"/>
              <a:gd name="connsiteX252" fmla="*/ 370825 w 3172469"/>
              <a:gd name="connsiteY252" fmla="*/ 135467 h 489350"/>
              <a:gd name="connsiteX253" fmla="*/ 220876 w 3172469"/>
              <a:gd name="connsiteY253" fmla="*/ 158013 h 489350"/>
              <a:gd name="connsiteX254" fmla="*/ 159031 w 3172469"/>
              <a:gd name="connsiteY254" fmla="*/ 203961 h 489350"/>
              <a:gd name="connsiteX255" fmla="*/ 161447 w 3172469"/>
              <a:gd name="connsiteY255" fmla="*/ 210964 h 489350"/>
              <a:gd name="connsiteX256" fmla="*/ 170400 w 3172469"/>
              <a:gd name="connsiteY256" fmla="*/ 216134 h 489350"/>
              <a:gd name="connsiteX257" fmla="*/ 244991 w 3172469"/>
              <a:gd name="connsiteY257" fmla="*/ 238112 h 489350"/>
              <a:gd name="connsiteX258" fmla="*/ 310796 w 3172469"/>
              <a:gd name="connsiteY258" fmla="*/ 262527 h 489350"/>
              <a:gd name="connsiteX259" fmla="*/ 360110 w 3172469"/>
              <a:gd name="connsiteY259" fmla="*/ 291786 h 489350"/>
              <a:gd name="connsiteX260" fmla="*/ 386459 w 3172469"/>
              <a:gd name="connsiteY260" fmla="*/ 321560 h 489350"/>
              <a:gd name="connsiteX261" fmla="*/ 394506 w 3172469"/>
              <a:gd name="connsiteY261" fmla="*/ 353316 h 489350"/>
              <a:gd name="connsiteX262" fmla="*/ 369888 w 3172469"/>
              <a:gd name="connsiteY262" fmla="*/ 418622 h 489350"/>
              <a:gd name="connsiteX263" fmla="*/ 275408 w 3172469"/>
              <a:gd name="connsiteY263" fmla="*/ 471107 h 489350"/>
              <a:gd name="connsiteX264" fmla="*/ 132660 w 3172469"/>
              <a:gd name="connsiteY264" fmla="*/ 489350 h 489350"/>
              <a:gd name="connsiteX265" fmla="*/ 36069 w 3172469"/>
              <a:gd name="connsiteY265" fmla="*/ 476958 h 489350"/>
              <a:gd name="connsiteX266" fmla="*/ 0 w 3172469"/>
              <a:gd name="connsiteY266" fmla="*/ 438762 h 489350"/>
              <a:gd name="connsiteX267" fmla="*/ 20939 w 3172469"/>
              <a:gd name="connsiteY267" fmla="*/ 392240 h 489350"/>
              <a:gd name="connsiteX268" fmla="*/ 70766 w 3172469"/>
              <a:gd name="connsiteY268" fmla="*/ 367996 h 489350"/>
              <a:gd name="connsiteX269" fmla="*/ 82500 w 3172469"/>
              <a:gd name="connsiteY269" fmla="*/ 387831 h 489350"/>
              <a:gd name="connsiteX270" fmla="*/ 73259 w 3172469"/>
              <a:gd name="connsiteY270" fmla="*/ 391668 h 489350"/>
              <a:gd name="connsiteX271" fmla="*/ 70032 w 3172469"/>
              <a:gd name="connsiteY271" fmla="*/ 393065 h 489350"/>
              <a:gd name="connsiteX272" fmla="*/ 81126 w 3172469"/>
              <a:gd name="connsiteY272" fmla="*/ 393424 h 489350"/>
              <a:gd name="connsiteX273" fmla="*/ 119887 w 3172469"/>
              <a:gd name="connsiteY273" fmla="*/ 393563 h 489350"/>
              <a:gd name="connsiteX274" fmla="*/ 231061 w 3172469"/>
              <a:gd name="connsiteY274" fmla="*/ 388977 h 489350"/>
              <a:gd name="connsiteX275" fmla="*/ 292863 w 3172469"/>
              <a:gd name="connsiteY275" fmla="*/ 373306 h 489350"/>
              <a:gd name="connsiteX276" fmla="*/ 338400 w 3172469"/>
              <a:gd name="connsiteY276" fmla="*/ 348001 h 489350"/>
              <a:gd name="connsiteX277" fmla="*/ 237083 w 3172469"/>
              <a:gd name="connsiteY277" fmla="*/ 297819 h 489350"/>
              <a:gd name="connsiteX278" fmla="*/ 153887 w 3172469"/>
              <a:gd name="connsiteY278" fmla="*/ 273843 h 489350"/>
              <a:gd name="connsiteX279" fmla="*/ 104322 w 3172469"/>
              <a:gd name="connsiteY279" fmla="*/ 245886 h 489350"/>
              <a:gd name="connsiteX280" fmla="*/ 94190 w 3172469"/>
              <a:gd name="connsiteY280" fmla="*/ 220785 h 489350"/>
              <a:gd name="connsiteX281" fmla="*/ 118804 w 3172469"/>
              <a:gd name="connsiteY281" fmla="*/ 129043 h 489350"/>
              <a:gd name="connsiteX282" fmla="*/ 216552 w 3172469"/>
              <a:gd name="connsiteY282" fmla="*/ 65478 h 489350"/>
              <a:gd name="connsiteX283" fmla="*/ 374190 w 3172469"/>
              <a:gd name="connsiteY283" fmla="*/ 43055 h 489350"/>
              <a:gd name="connsiteX284" fmla="*/ 3150138 w 3172469"/>
              <a:gd name="connsiteY284" fmla="*/ 24217 h 489350"/>
              <a:gd name="connsiteX285" fmla="*/ 3172469 w 3172469"/>
              <a:gd name="connsiteY285" fmla="*/ 44513 h 489350"/>
              <a:gd name="connsiteX286" fmla="*/ 2945073 w 3172469"/>
              <a:gd name="connsiteY286" fmla="*/ 340318 h 489350"/>
              <a:gd name="connsiteX287" fmla="*/ 2945073 w 3172469"/>
              <a:gd name="connsiteY287" fmla="*/ 359241 h 489350"/>
              <a:gd name="connsiteX288" fmla="*/ 3055519 w 3172469"/>
              <a:gd name="connsiteY288" fmla="*/ 241123 h 489350"/>
              <a:gd name="connsiteX289" fmla="*/ 3128610 w 3172469"/>
              <a:gd name="connsiteY289" fmla="*/ 202504 h 489350"/>
              <a:gd name="connsiteX290" fmla="*/ 3149618 w 3172469"/>
              <a:gd name="connsiteY290" fmla="*/ 216027 h 489350"/>
              <a:gd name="connsiteX291" fmla="*/ 3156996 w 3172469"/>
              <a:gd name="connsiteY291" fmla="*/ 248367 h 489350"/>
              <a:gd name="connsiteX292" fmla="*/ 3125964 w 3172469"/>
              <a:gd name="connsiteY292" fmla="*/ 314182 h 489350"/>
              <a:gd name="connsiteX293" fmla="*/ 3044643 w 3172469"/>
              <a:gd name="connsiteY293" fmla="*/ 373139 h 489350"/>
              <a:gd name="connsiteX294" fmla="*/ 3074121 w 3172469"/>
              <a:gd name="connsiteY294" fmla="*/ 392888 h 489350"/>
              <a:gd name="connsiteX295" fmla="*/ 3099346 w 3172469"/>
              <a:gd name="connsiteY295" fmla="*/ 383207 h 489350"/>
              <a:gd name="connsiteX296" fmla="*/ 3165076 w 3172469"/>
              <a:gd name="connsiteY296" fmla="*/ 333674 h 489350"/>
              <a:gd name="connsiteX297" fmla="*/ 3165076 w 3172469"/>
              <a:gd name="connsiteY297" fmla="*/ 365199 h 489350"/>
              <a:gd name="connsiteX298" fmla="*/ 3099324 w 3172469"/>
              <a:gd name="connsiteY298" fmla="*/ 434524 h 489350"/>
              <a:gd name="connsiteX299" fmla="*/ 3053258 w 3172469"/>
              <a:gd name="connsiteY299" fmla="*/ 457054 h 489350"/>
              <a:gd name="connsiteX300" fmla="*/ 3008193 w 3172469"/>
              <a:gd name="connsiteY300" fmla="*/ 434186 h 489350"/>
              <a:gd name="connsiteX301" fmla="*/ 2976299 w 3172469"/>
              <a:gd name="connsiteY301" fmla="*/ 374307 h 489350"/>
              <a:gd name="connsiteX302" fmla="*/ 2945041 w 3172469"/>
              <a:gd name="connsiteY302" fmla="*/ 421371 h 489350"/>
              <a:gd name="connsiteX303" fmla="*/ 2919377 w 3172469"/>
              <a:gd name="connsiteY303" fmla="*/ 442930 h 489350"/>
              <a:gd name="connsiteX304" fmla="*/ 2897186 w 3172469"/>
              <a:gd name="connsiteY304" fmla="*/ 414095 h 489350"/>
              <a:gd name="connsiteX305" fmla="*/ 2896590 w 3172469"/>
              <a:gd name="connsiteY305" fmla="*/ 405064 h 489350"/>
              <a:gd name="connsiteX306" fmla="*/ 2895492 w 3172469"/>
              <a:gd name="connsiteY306" fmla="*/ 406170 h 489350"/>
              <a:gd name="connsiteX307" fmla="*/ 2809899 w 3172469"/>
              <a:gd name="connsiteY307" fmla="*/ 460418 h 489350"/>
              <a:gd name="connsiteX308" fmla="*/ 2785516 w 3172469"/>
              <a:gd name="connsiteY308" fmla="*/ 448797 h 489350"/>
              <a:gd name="connsiteX309" fmla="*/ 2779488 w 3172469"/>
              <a:gd name="connsiteY309" fmla="*/ 417899 h 489350"/>
              <a:gd name="connsiteX310" fmla="*/ 2798326 w 3172469"/>
              <a:gd name="connsiteY310" fmla="*/ 352105 h 489350"/>
              <a:gd name="connsiteX311" fmla="*/ 2735045 w 3172469"/>
              <a:gd name="connsiteY311" fmla="*/ 429429 h 489350"/>
              <a:gd name="connsiteX312" fmla="*/ 2697545 w 3172469"/>
              <a:gd name="connsiteY312" fmla="*/ 450324 h 489350"/>
              <a:gd name="connsiteX313" fmla="*/ 2660079 w 3172469"/>
              <a:gd name="connsiteY313" fmla="*/ 417936 h 489350"/>
              <a:gd name="connsiteX314" fmla="*/ 2642242 w 3172469"/>
              <a:gd name="connsiteY314" fmla="*/ 359370 h 489350"/>
              <a:gd name="connsiteX315" fmla="*/ 2658450 w 3172469"/>
              <a:gd name="connsiteY315" fmla="*/ 308080 h 489350"/>
              <a:gd name="connsiteX316" fmla="*/ 2722400 w 3172469"/>
              <a:gd name="connsiteY316" fmla="*/ 248742 h 489350"/>
              <a:gd name="connsiteX317" fmla="*/ 2803732 w 3172469"/>
              <a:gd name="connsiteY317" fmla="*/ 200205 h 489350"/>
              <a:gd name="connsiteX318" fmla="*/ 2861698 w 3172469"/>
              <a:gd name="connsiteY318" fmla="*/ 186355 h 489350"/>
              <a:gd name="connsiteX319" fmla="*/ 2883060 w 3172469"/>
              <a:gd name="connsiteY319" fmla="*/ 199718 h 489350"/>
              <a:gd name="connsiteX320" fmla="*/ 2892774 w 3172469"/>
              <a:gd name="connsiteY320" fmla="*/ 223474 h 489350"/>
              <a:gd name="connsiteX321" fmla="*/ 2872596 w 3172469"/>
              <a:gd name="connsiteY321" fmla="*/ 242602 h 489350"/>
              <a:gd name="connsiteX322" fmla="*/ 2886055 w 3172469"/>
              <a:gd name="connsiteY322" fmla="*/ 273934 h 489350"/>
              <a:gd name="connsiteX323" fmla="*/ 2868514 w 3172469"/>
              <a:gd name="connsiteY323" fmla="*/ 307710 h 489350"/>
              <a:gd name="connsiteX324" fmla="*/ 2845721 w 3172469"/>
              <a:gd name="connsiteY324" fmla="*/ 340307 h 489350"/>
              <a:gd name="connsiteX325" fmla="*/ 2841649 w 3172469"/>
              <a:gd name="connsiteY325" fmla="*/ 360045 h 489350"/>
              <a:gd name="connsiteX326" fmla="*/ 2854305 w 3172469"/>
              <a:gd name="connsiteY326" fmla="*/ 378765 h 489350"/>
              <a:gd name="connsiteX327" fmla="*/ 2886085 w 3172469"/>
              <a:gd name="connsiteY327" fmla="*/ 367661 h 489350"/>
              <a:gd name="connsiteX328" fmla="*/ 2903460 w 3172469"/>
              <a:gd name="connsiteY328" fmla="*/ 357004 h 489350"/>
              <a:gd name="connsiteX329" fmla="*/ 2918606 w 3172469"/>
              <a:gd name="connsiteY329" fmla="*/ 289295 h 489350"/>
              <a:gd name="connsiteX330" fmla="*/ 2999798 w 3172469"/>
              <a:gd name="connsiteY330" fmla="*/ 165519 h 489350"/>
              <a:gd name="connsiteX331" fmla="*/ 3093190 w 3172469"/>
              <a:gd name="connsiteY331" fmla="*/ 57929 h 489350"/>
              <a:gd name="connsiteX332" fmla="*/ 3150138 w 3172469"/>
              <a:gd name="connsiteY332" fmla="*/ 24217 h 489350"/>
              <a:gd name="connsiteX333" fmla="*/ 2122721 w 3172469"/>
              <a:gd name="connsiteY333" fmla="*/ 0 h 489350"/>
              <a:gd name="connsiteX334" fmla="*/ 2220855 w 3172469"/>
              <a:gd name="connsiteY334" fmla="*/ 24201 h 489350"/>
              <a:gd name="connsiteX335" fmla="*/ 2253366 w 3172469"/>
              <a:gd name="connsiteY335" fmla="*/ 84214 h 489350"/>
              <a:gd name="connsiteX336" fmla="*/ 2193900 w 3172469"/>
              <a:gd name="connsiteY336" fmla="*/ 171798 h 489350"/>
              <a:gd name="connsiteX337" fmla="*/ 1998292 w 3172469"/>
              <a:gd name="connsiteY337" fmla="*/ 228650 h 489350"/>
              <a:gd name="connsiteX338" fmla="*/ 1984929 w 3172469"/>
              <a:gd name="connsiteY338" fmla="*/ 236987 h 489350"/>
              <a:gd name="connsiteX339" fmla="*/ 2119389 w 3172469"/>
              <a:gd name="connsiteY339" fmla="*/ 268480 h 489350"/>
              <a:gd name="connsiteX340" fmla="*/ 2165905 w 3172469"/>
              <a:gd name="connsiteY340" fmla="*/ 330448 h 489350"/>
              <a:gd name="connsiteX341" fmla="*/ 2131267 w 3172469"/>
              <a:gd name="connsiteY341" fmla="*/ 391602 h 489350"/>
              <a:gd name="connsiteX342" fmla="*/ 2042799 w 3172469"/>
              <a:gd name="connsiteY342" fmla="*/ 441880 h 489350"/>
              <a:gd name="connsiteX343" fmla="*/ 1943085 w 3172469"/>
              <a:gd name="connsiteY343" fmla="*/ 461768 h 489350"/>
              <a:gd name="connsiteX344" fmla="*/ 1860151 w 3172469"/>
              <a:gd name="connsiteY344" fmla="*/ 441339 h 489350"/>
              <a:gd name="connsiteX345" fmla="*/ 1830603 w 3172469"/>
              <a:gd name="connsiteY345" fmla="*/ 386288 h 489350"/>
              <a:gd name="connsiteX346" fmla="*/ 1848943 w 3172469"/>
              <a:gd name="connsiteY346" fmla="*/ 328734 h 489350"/>
              <a:gd name="connsiteX347" fmla="*/ 1900576 w 3172469"/>
              <a:gd name="connsiteY347" fmla="*/ 264269 h 489350"/>
              <a:gd name="connsiteX348" fmla="*/ 1851455 w 3172469"/>
              <a:gd name="connsiteY348" fmla="*/ 232218 h 489350"/>
              <a:gd name="connsiteX349" fmla="*/ 1866056 w 3172469"/>
              <a:gd name="connsiteY349" fmla="*/ 210005 h 489350"/>
              <a:gd name="connsiteX350" fmla="*/ 1950628 w 3172469"/>
              <a:gd name="connsiteY350" fmla="*/ 196889 h 489350"/>
              <a:gd name="connsiteX351" fmla="*/ 2083020 w 3172469"/>
              <a:gd name="connsiteY351" fmla="*/ 104949 h 489350"/>
              <a:gd name="connsiteX352" fmla="*/ 2094593 w 3172469"/>
              <a:gd name="connsiteY352" fmla="*/ 113136 h 489350"/>
              <a:gd name="connsiteX353" fmla="*/ 2073312 w 3172469"/>
              <a:gd name="connsiteY353" fmla="*/ 141961 h 489350"/>
              <a:gd name="connsiteX354" fmla="*/ 2024620 w 3172469"/>
              <a:gd name="connsiteY354" fmla="*/ 187684 h 489350"/>
              <a:gd name="connsiteX355" fmla="*/ 2191880 w 3172469"/>
              <a:gd name="connsiteY355" fmla="*/ 115825 h 489350"/>
              <a:gd name="connsiteX356" fmla="*/ 2114642 w 3172469"/>
              <a:gd name="connsiteY356" fmla="*/ 82317 h 489350"/>
              <a:gd name="connsiteX357" fmla="*/ 2001796 w 3172469"/>
              <a:gd name="connsiteY357" fmla="*/ 97689 h 489350"/>
              <a:gd name="connsiteX358" fmla="*/ 1957360 w 3172469"/>
              <a:gd name="connsiteY358" fmla="*/ 109574 h 489350"/>
              <a:gd name="connsiteX359" fmla="*/ 1944705 w 3172469"/>
              <a:gd name="connsiteY359" fmla="*/ 113771 h 489350"/>
              <a:gd name="connsiteX360" fmla="*/ 1955044 w 3172469"/>
              <a:gd name="connsiteY360" fmla="*/ 118871 h 489350"/>
              <a:gd name="connsiteX361" fmla="*/ 1958687 w 3172469"/>
              <a:gd name="connsiteY361" fmla="*/ 127270 h 489350"/>
              <a:gd name="connsiteX362" fmla="*/ 1906759 w 3172469"/>
              <a:gd name="connsiteY362" fmla="*/ 153105 h 489350"/>
              <a:gd name="connsiteX363" fmla="*/ 1836121 w 3172469"/>
              <a:gd name="connsiteY363" fmla="*/ 169114 h 489350"/>
              <a:gd name="connsiteX364" fmla="*/ 1817144 w 3172469"/>
              <a:gd name="connsiteY364" fmla="*/ 150137 h 489350"/>
              <a:gd name="connsiteX365" fmla="*/ 1832816 w 3172469"/>
              <a:gd name="connsiteY365" fmla="*/ 112675 h 489350"/>
              <a:gd name="connsiteX366" fmla="*/ 1865343 w 3172469"/>
              <a:gd name="connsiteY366" fmla="*/ 68993 h 489350"/>
              <a:gd name="connsiteX367" fmla="*/ 1893161 w 3172469"/>
              <a:gd name="connsiteY367" fmla="*/ 45627 h 489350"/>
              <a:gd name="connsiteX368" fmla="*/ 1952712 w 3172469"/>
              <a:gd name="connsiteY368" fmla="*/ 27534 h 489350"/>
              <a:gd name="connsiteX369" fmla="*/ 2044562 w 3172469"/>
              <a:gd name="connsiteY369" fmla="*/ 7094 h 489350"/>
              <a:gd name="connsiteX370" fmla="*/ 2122721 w 3172469"/>
              <a:gd name="connsiteY370" fmla="*/ 0 h 489350"/>
              <a:gd name="connsiteX0" fmla="*/ 1962608 w 3172469"/>
              <a:gd name="connsiteY0" fmla="*/ 271373 h 489350"/>
              <a:gd name="connsiteX1" fmla="*/ 1919532 w 3172469"/>
              <a:gd name="connsiteY1" fmla="*/ 324292 h 489350"/>
              <a:gd name="connsiteX2" fmla="*/ 1911602 w 3172469"/>
              <a:gd name="connsiteY2" fmla="*/ 344572 h 489350"/>
              <a:gd name="connsiteX3" fmla="*/ 1924054 w 3172469"/>
              <a:gd name="connsiteY3" fmla="*/ 367948 h 489350"/>
              <a:gd name="connsiteX4" fmla="*/ 1965963 w 3172469"/>
              <a:gd name="connsiteY4" fmla="*/ 380115 h 489350"/>
              <a:gd name="connsiteX5" fmla="*/ 2053900 w 3172469"/>
              <a:gd name="connsiteY5" fmla="*/ 359188 h 489350"/>
              <a:gd name="connsiteX6" fmla="*/ 2097025 w 3172469"/>
              <a:gd name="connsiteY6" fmla="*/ 316990 h 489350"/>
              <a:gd name="connsiteX7" fmla="*/ 2069084 w 3172469"/>
              <a:gd name="connsiteY7" fmla="*/ 293174 h 489350"/>
              <a:gd name="connsiteX8" fmla="*/ 1962608 w 3172469"/>
              <a:gd name="connsiteY8" fmla="*/ 271373 h 489350"/>
              <a:gd name="connsiteX9" fmla="*/ 3097166 w 3172469"/>
              <a:gd name="connsiteY9" fmla="*/ 267214 h 489350"/>
              <a:gd name="connsiteX10" fmla="*/ 3093372 w 3172469"/>
              <a:gd name="connsiteY10" fmla="*/ 268049 h 489350"/>
              <a:gd name="connsiteX11" fmla="*/ 3060925 w 3172469"/>
              <a:gd name="connsiteY11" fmla="*/ 288909 h 489350"/>
              <a:gd name="connsiteX12" fmla="*/ 3004277 w 3172469"/>
              <a:gd name="connsiteY12" fmla="*/ 339075 h 489350"/>
              <a:gd name="connsiteX13" fmla="*/ 3028226 w 3172469"/>
              <a:gd name="connsiteY13" fmla="*/ 350497 h 489350"/>
              <a:gd name="connsiteX14" fmla="*/ 3078129 w 3172469"/>
              <a:gd name="connsiteY14" fmla="*/ 302909 h 489350"/>
              <a:gd name="connsiteX15" fmla="*/ 3096322 w 3172469"/>
              <a:gd name="connsiteY15" fmla="*/ 271861 h 489350"/>
              <a:gd name="connsiteX16" fmla="*/ 3097166 w 3172469"/>
              <a:gd name="connsiteY16" fmla="*/ 267214 h 489350"/>
              <a:gd name="connsiteX17" fmla="*/ 1342100 w 3172469"/>
              <a:gd name="connsiteY17" fmla="*/ 260604 h 489350"/>
              <a:gd name="connsiteX18" fmla="*/ 1291463 w 3172469"/>
              <a:gd name="connsiteY18" fmla="*/ 299620 h 489350"/>
              <a:gd name="connsiteX19" fmla="*/ 1255856 w 3172469"/>
              <a:gd name="connsiteY19" fmla="*/ 346613 h 489350"/>
              <a:gd name="connsiteX20" fmla="*/ 1250192 w 3172469"/>
              <a:gd name="connsiteY20" fmla="*/ 377533 h 489350"/>
              <a:gd name="connsiteX21" fmla="*/ 1255175 w 3172469"/>
              <a:gd name="connsiteY21" fmla="*/ 388388 h 489350"/>
              <a:gd name="connsiteX22" fmla="*/ 1268902 w 3172469"/>
              <a:gd name="connsiteY22" fmla="*/ 392888 h 489350"/>
              <a:gd name="connsiteX23" fmla="*/ 1313843 w 3172469"/>
              <a:gd name="connsiteY23" fmla="*/ 373311 h 489350"/>
              <a:gd name="connsiteX24" fmla="*/ 1307788 w 3172469"/>
              <a:gd name="connsiteY24" fmla="*/ 346586 h 489350"/>
              <a:gd name="connsiteX25" fmla="*/ 1342100 w 3172469"/>
              <a:gd name="connsiteY25" fmla="*/ 260604 h 489350"/>
              <a:gd name="connsiteX26" fmla="*/ 2842056 w 3172469"/>
              <a:gd name="connsiteY26" fmla="*/ 252535 h 489350"/>
              <a:gd name="connsiteX27" fmla="*/ 2736888 w 3172469"/>
              <a:gd name="connsiteY27" fmla="*/ 313443 h 489350"/>
              <a:gd name="connsiteX28" fmla="*/ 2697675 w 3172469"/>
              <a:gd name="connsiteY28" fmla="*/ 368114 h 489350"/>
              <a:gd name="connsiteX29" fmla="*/ 2704275 w 3172469"/>
              <a:gd name="connsiteY29" fmla="*/ 385495 h 489350"/>
              <a:gd name="connsiteX30" fmla="*/ 2746087 w 3172469"/>
              <a:gd name="connsiteY30" fmla="*/ 359316 h 489350"/>
              <a:gd name="connsiteX31" fmla="*/ 2842056 w 3172469"/>
              <a:gd name="connsiteY31" fmla="*/ 252535 h 489350"/>
              <a:gd name="connsiteX32" fmla="*/ 2555269 w 3172469"/>
              <a:gd name="connsiteY32" fmla="*/ 246481 h 489350"/>
              <a:gd name="connsiteX33" fmla="*/ 2513579 w 3172469"/>
              <a:gd name="connsiteY33" fmla="*/ 272788 h 489350"/>
              <a:gd name="connsiteX34" fmla="*/ 2478030 w 3172469"/>
              <a:gd name="connsiteY34" fmla="*/ 324255 h 489350"/>
              <a:gd name="connsiteX35" fmla="*/ 2533564 w 3172469"/>
              <a:gd name="connsiteY35" fmla="*/ 282791 h 489350"/>
              <a:gd name="connsiteX36" fmla="*/ 2555815 w 3172469"/>
              <a:gd name="connsiteY36" fmla="*/ 247017 h 489350"/>
              <a:gd name="connsiteX37" fmla="*/ 2555269 w 3172469"/>
              <a:gd name="connsiteY37" fmla="*/ 246481 h 489350"/>
              <a:gd name="connsiteX38" fmla="*/ 602643 w 3172469"/>
              <a:gd name="connsiteY38" fmla="*/ 246481 h 489350"/>
              <a:gd name="connsiteX39" fmla="*/ 560954 w 3172469"/>
              <a:gd name="connsiteY39" fmla="*/ 272788 h 489350"/>
              <a:gd name="connsiteX40" fmla="*/ 525405 w 3172469"/>
              <a:gd name="connsiteY40" fmla="*/ 324255 h 489350"/>
              <a:gd name="connsiteX41" fmla="*/ 580939 w 3172469"/>
              <a:gd name="connsiteY41" fmla="*/ 282791 h 489350"/>
              <a:gd name="connsiteX42" fmla="*/ 603190 w 3172469"/>
              <a:gd name="connsiteY42" fmla="*/ 247017 h 489350"/>
              <a:gd name="connsiteX43" fmla="*/ 602643 w 3172469"/>
              <a:gd name="connsiteY43" fmla="*/ 246481 h 489350"/>
              <a:gd name="connsiteX44" fmla="*/ 620817 w 3172469"/>
              <a:gd name="connsiteY44" fmla="*/ 197114 h 489350"/>
              <a:gd name="connsiteX45" fmla="*/ 651035 w 3172469"/>
              <a:gd name="connsiteY45" fmla="*/ 206249 h 489350"/>
              <a:gd name="connsiteX46" fmla="*/ 662651 w 3172469"/>
              <a:gd name="connsiteY46" fmla="*/ 231543 h 489350"/>
              <a:gd name="connsiteX47" fmla="*/ 522040 w 3172469"/>
              <a:gd name="connsiteY47" fmla="*/ 357302 h 489350"/>
              <a:gd name="connsiteX48" fmla="*/ 522040 w 3172469"/>
              <a:gd name="connsiteY48" fmla="*/ 360720 h 489350"/>
              <a:gd name="connsiteX49" fmla="*/ 529332 w 3172469"/>
              <a:gd name="connsiteY49" fmla="*/ 386952 h 489350"/>
              <a:gd name="connsiteX50" fmla="*/ 549494 w 3172469"/>
              <a:gd name="connsiteY50" fmla="*/ 395589 h 489350"/>
              <a:gd name="connsiteX51" fmla="*/ 596407 w 3172469"/>
              <a:gd name="connsiteY51" fmla="*/ 380469 h 489350"/>
              <a:gd name="connsiteX52" fmla="*/ 666015 w 3172469"/>
              <a:gd name="connsiteY52" fmla="*/ 333674 h 489350"/>
              <a:gd name="connsiteX53" fmla="*/ 666015 w 3172469"/>
              <a:gd name="connsiteY53" fmla="*/ 363185 h 489350"/>
              <a:gd name="connsiteX54" fmla="*/ 523262 w 3172469"/>
              <a:gd name="connsiteY54" fmla="*/ 459743 h 489350"/>
              <a:gd name="connsiteX55" fmla="*/ 471586 w 3172469"/>
              <a:gd name="connsiteY55" fmla="*/ 433581 h 489350"/>
              <a:gd name="connsiteX56" fmla="*/ 453160 w 3172469"/>
              <a:gd name="connsiteY56" fmla="*/ 364749 h 489350"/>
              <a:gd name="connsiteX57" fmla="*/ 479173 w 3172469"/>
              <a:gd name="connsiteY57" fmla="*/ 289820 h 489350"/>
              <a:gd name="connsiteX58" fmla="*/ 547147 w 3172469"/>
              <a:gd name="connsiteY58" fmla="*/ 224042 h 489350"/>
              <a:gd name="connsiteX59" fmla="*/ 620817 w 3172469"/>
              <a:gd name="connsiteY59" fmla="*/ 197114 h 489350"/>
              <a:gd name="connsiteX60" fmla="*/ 2277096 w 3172469"/>
              <a:gd name="connsiteY60" fmla="*/ 191735 h 489350"/>
              <a:gd name="connsiteX61" fmla="*/ 2292033 w 3172469"/>
              <a:gd name="connsiteY61" fmla="*/ 203672 h 489350"/>
              <a:gd name="connsiteX62" fmla="*/ 2281939 w 3172469"/>
              <a:gd name="connsiteY62" fmla="*/ 219981 h 489350"/>
              <a:gd name="connsiteX63" fmla="*/ 2360527 w 3172469"/>
              <a:gd name="connsiteY63" fmla="*/ 209898 h 489350"/>
              <a:gd name="connsiteX64" fmla="*/ 2376001 w 3172469"/>
              <a:gd name="connsiteY64" fmla="*/ 213927 h 489350"/>
              <a:gd name="connsiteX65" fmla="*/ 2385307 w 3172469"/>
              <a:gd name="connsiteY65" fmla="*/ 228061 h 489350"/>
              <a:gd name="connsiteX66" fmla="*/ 2389578 w 3172469"/>
              <a:gd name="connsiteY66" fmla="*/ 248367 h 489350"/>
              <a:gd name="connsiteX67" fmla="*/ 2384959 w 3172469"/>
              <a:gd name="connsiteY67" fmla="*/ 267832 h 489350"/>
              <a:gd name="connsiteX68" fmla="*/ 2360742 w 3172469"/>
              <a:gd name="connsiteY68" fmla="*/ 296137 h 489350"/>
              <a:gd name="connsiteX69" fmla="*/ 2333095 w 3172469"/>
              <a:gd name="connsiteY69" fmla="*/ 334306 h 489350"/>
              <a:gd name="connsiteX70" fmla="*/ 2321629 w 3172469"/>
              <a:gd name="connsiteY70" fmla="*/ 365424 h 489350"/>
              <a:gd name="connsiteX71" fmla="*/ 2333610 w 3172469"/>
              <a:gd name="connsiteY71" fmla="*/ 374725 h 489350"/>
              <a:gd name="connsiteX72" fmla="*/ 2410441 w 3172469"/>
              <a:gd name="connsiteY72" fmla="*/ 332999 h 489350"/>
              <a:gd name="connsiteX73" fmla="*/ 2410441 w 3172469"/>
              <a:gd name="connsiteY73" fmla="*/ 338426 h 489350"/>
              <a:gd name="connsiteX74" fmla="*/ 2412288 w 3172469"/>
              <a:gd name="connsiteY74" fmla="*/ 327977 h 489350"/>
              <a:gd name="connsiteX75" fmla="*/ 2431798 w 3172469"/>
              <a:gd name="connsiteY75" fmla="*/ 289820 h 489350"/>
              <a:gd name="connsiteX76" fmla="*/ 2499772 w 3172469"/>
              <a:gd name="connsiteY76" fmla="*/ 224042 h 489350"/>
              <a:gd name="connsiteX77" fmla="*/ 2573442 w 3172469"/>
              <a:gd name="connsiteY77" fmla="*/ 197114 h 489350"/>
              <a:gd name="connsiteX78" fmla="*/ 2603661 w 3172469"/>
              <a:gd name="connsiteY78" fmla="*/ 206249 h 489350"/>
              <a:gd name="connsiteX79" fmla="*/ 2615276 w 3172469"/>
              <a:gd name="connsiteY79" fmla="*/ 231543 h 489350"/>
              <a:gd name="connsiteX80" fmla="*/ 2474665 w 3172469"/>
              <a:gd name="connsiteY80" fmla="*/ 357302 h 489350"/>
              <a:gd name="connsiteX81" fmla="*/ 2474665 w 3172469"/>
              <a:gd name="connsiteY81" fmla="*/ 360720 h 489350"/>
              <a:gd name="connsiteX82" fmla="*/ 2481957 w 3172469"/>
              <a:gd name="connsiteY82" fmla="*/ 386952 h 489350"/>
              <a:gd name="connsiteX83" fmla="*/ 2502119 w 3172469"/>
              <a:gd name="connsiteY83" fmla="*/ 395589 h 489350"/>
              <a:gd name="connsiteX84" fmla="*/ 2549032 w 3172469"/>
              <a:gd name="connsiteY84" fmla="*/ 380469 h 489350"/>
              <a:gd name="connsiteX85" fmla="*/ 2618640 w 3172469"/>
              <a:gd name="connsiteY85" fmla="*/ 333674 h 489350"/>
              <a:gd name="connsiteX86" fmla="*/ 2618640 w 3172469"/>
              <a:gd name="connsiteY86" fmla="*/ 363185 h 489350"/>
              <a:gd name="connsiteX87" fmla="*/ 2475887 w 3172469"/>
              <a:gd name="connsiteY87" fmla="*/ 459743 h 489350"/>
              <a:gd name="connsiteX88" fmla="*/ 2424211 w 3172469"/>
              <a:gd name="connsiteY88" fmla="*/ 433581 h 489350"/>
              <a:gd name="connsiteX89" fmla="*/ 2406937 w 3172469"/>
              <a:gd name="connsiteY89" fmla="*/ 385052 h 489350"/>
              <a:gd name="connsiteX90" fmla="*/ 2406041 w 3172469"/>
              <a:gd name="connsiteY90" fmla="*/ 369254 h 489350"/>
              <a:gd name="connsiteX91" fmla="*/ 2381233 w 3172469"/>
              <a:gd name="connsiteY91" fmla="*/ 395137 h 489350"/>
              <a:gd name="connsiteX92" fmla="*/ 2351215 w 3172469"/>
              <a:gd name="connsiteY92" fmla="*/ 423037 h 489350"/>
              <a:gd name="connsiteX93" fmla="*/ 2298623 w 3172469"/>
              <a:gd name="connsiteY93" fmla="*/ 449649 h 489350"/>
              <a:gd name="connsiteX94" fmla="*/ 2269289 w 3172469"/>
              <a:gd name="connsiteY94" fmla="*/ 432386 h 489350"/>
              <a:gd name="connsiteX95" fmla="*/ 2259479 w 3172469"/>
              <a:gd name="connsiteY95" fmla="*/ 393681 h 489350"/>
              <a:gd name="connsiteX96" fmla="*/ 2275435 w 3172469"/>
              <a:gd name="connsiteY96" fmla="*/ 341287 h 489350"/>
              <a:gd name="connsiteX97" fmla="*/ 2319358 w 3172469"/>
              <a:gd name="connsiteY97" fmla="*/ 286847 h 489350"/>
              <a:gd name="connsiteX98" fmla="*/ 2266133 w 3172469"/>
              <a:gd name="connsiteY98" fmla="*/ 298441 h 489350"/>
              <a:gd name="connsiteX99" fmla="*/ 2195560 w 3172469"/>
              <a:gd name="connsiteY99" fmla="*/ 372957 h 489350"/>
              <a:gd name="connsiteX100" fmla="*/ 2195560 w 3172469"/>
              <a:gd name="connsiteY100" fmla="*/ 342525 h 489350"/>
              <a:gd name="connsiteX101" fmla="*/ 2222478 w 3172469"/>
              <a:gd name="connsiteY101" fmla="*/ 313228 h 489350"/>
              <a:gd name="connsiteX102" fmla="*/ 2202290 w 3172469"/>
              <a:gd name="connsiteY102" fmla="*/ 284018 h 489350"/>
              <a:gd name="connsiteX103" fmla="*/ 2230579 w 3172469"/>
              <a:gd name="connsiteY103" fmla="*/ 225751 h 489350"/>
              <a:gd name="connsiteX104" fmla="*/ 2277096 w 3172469"/>
              <a:gd name="connsiteY104" fmla="*/ 191735 h 489350"/>
              <a:gd name="connsiteX105" fmla="*/ 1220111 w 3172469"/>
              <a:gd name="connsiteY105" fmla="*/ 115707 h 489350"/>
              <a:gd name="connsiteX106" fmla="*/ 1241510 w 3172469"/>
              <a:gd name="connsiteY106" fmla="*/ 124033 h 489350"/>
              <a:gd name="connsiteX107" fmla="*/ 1249836 w 3172469"/>
              <a:gd name="connsiteY107" fmla="*/ 144757 h 489350"/>
              <a:gd name="connsiteX108" fmla="*/ 1234968 w 3172469"/>
              <a:gd name="connsiteY108" fmla="*/ 180987 h 489350"/>
              <a:gd name="connsiteX109" fmla="*/ 1199923 w 3172469"/>
              <a:gd name="connsiteY109" fmla="*/ 200061 h 489350"/>
              <a:gd name="connsiteX110" fmla="*/ 1178792 w 3172469"/>
              <a:gd name="connsiteY110" fmla="*/ 191686 h 489350"/>
              <a:gd name="connsiteX111" fmla="*/ 1170862 w 3172469"/>
              <a:gd name="connsiteY111" fmla="*/ 171000 h 489350"/>
              <a:gd name="connsiteX112" fmla="*/ 1186694 w 3172469"/>
              <a:gd name="connsiteY112" fmla="*/ 134931 h 489350"/>
              <a:gd name="connsiteX113" fmla="*/ 1220111 w 3172469"/>
              <a:gd name="connsiteY113" fmla="*/ 115707 h 489350"/>
              <a:gd name="connsiteX114" fmla="*/ 1074893 w 3172469"/>
              <a:gd name="connsiteY114" fmla="*/ 106963 h 489350"/>
              <a:gd name="connsiteX115" fmla="*/ 1099914 w 3172469"/>
              <a:gd name="connsiteY115" fmla="*/ 121215 h 489350"/>
              <a:gd name="connsiteX116" fmla="*/ 1084537 w 3172469"/>
              <a:gd name="connsiteY116" fmla="*/ 146708 h 489350"/>
              <a:gd name="connsiteX117" fmla="*/ 1064263 w 3172469"/>
              <a:gd name="connsiteY117" fmla="*/ 166467 h 489350"/>
              <a:gd name="connsiteX118" fmla="*/ 1097900 w 3172469"/>
              <a:gd name="connsiteY118" fmla="*/ 171686 h 489350"/>
              <a:gd name="connsiteX119" fmla="*/ 1047054 w 3172469"/>
              <a:gd name="connsiteY119" fmla="*/ 253875 h 489350"/>
              <a:gd name="connsiteX120" fmla="*/ 1003795 w 3172469"/>
              <a:gd name="connsiteY120" fmla="*/ 250510 h 489350"/>
              <a:gd name="connsiteX121" fmla="*/ 963686 w 3172469"/>
              <a:gd name="connsiteY121" fmla="*/ 323880 h 489350"/>
              <a:gd name="connsiteX122" fmla="*/ 952585 w 3172469"/>
              <a:gd name="connsiteY122" fmla="*/ 373504 h 489350"/>
              <a:gd name="connsiteX123" fmla="*/ 963890 w 3172469"/>
              <a:gd name="connsiteY123" fmla="*/ 388184 h 489350"/>
              <a:gd name="connsiteX124" fmla="*/ 1057533 w 3172469"/>
              <a:gd name="connsiteY124" fmla="*/ 332999 h 489350"/>
              <a:gd name="connsiteX125" fmla="*/ 1057533 w 3172469"/>
              <a:gd name="connsiteY125" fmla="*/ 357633 h 489350"/>
              <a:gd name="connsiteX126" fmla="*/ 1066411 w 3172469"/>
              <a:gd name="connsiteY126" fmla="*/ 314056 h 489350"/>
              <a:gd name="connsiteX127" fmla="*/ 1096164 w 3172469"/>
              <a:gd name="connsiteY127" fmla="*/ 263197 h 489350"/>
              <a:gd name="connsiteX128" fmla="*/ 1170990 w 3172469"/>
              <a:gd name="connsiteY128" fmla="*/ 211248 h 489350"/>
              <a:gd name="connsiteX129" fmla="*/ 1198037 w 3172469"/>
              <a:gd name="connsiteY129" fmla="*/ 232893 h 489350"/>
              <a:gd name="connsiteX130" fmla="*/ 1187289 w 3172469"/>
              <a:gd name="connsiteY130" fmla="*/ 262602 h 489350"/>
              <a:gd name="connsiteX131" fmla="*/ 1145541 w 3172469"/>
              <a:gd name="connsiteY131" fmla="*/ 316540 h 489350"/>
              <a:gd name="connsiteX132" fmla="*/ 1119941 w 3172469"/>
              <a:gd name="connsiteY132" fmla="*/ 344411 h 489350"/>
              <a:gd name="connsiteX133" fmla="*/ 1115955 w 3172469"/>
              <a:gd name="connsiteY133" fmla="*/ 359370 h 489350"/>
              <a:gd name="connsiteX134" fmla="*/ 1122733 w 3172469"/>
              <a:gd name="connsiteY134" fmla="*/ 375615 h 489350"/>
              <a:gd name="connsiteX135" fmla="*/ 1140719 w 3172469"/>
              <a:gd name="connsiteY135" fmla="*/ 382130 h 489350"/>
              <a:gd name="connsiteX136" fmla="*/ 1172196 w 3172469"/>
              <a:gd name="connsiteY136" fmla="*/ 371029 h 489350"/>
              <a:gd name="connsiteX137" fmla="*/ 1195598 w 3172469"/>
              <a:gd name="connsiteY137" fmla="*/ 356139 h 489350"/>
              <a:gd name="connsiteX138" fmla="*/ 1195978 w 3172469"/>
              <a:gd name="connsiteY138" fmla="*/ 355890 h 489350"/>
              <a:gd name="connsiteX139" fmla="*/ 1195435 w 3172469"/>
              <a:gd name="connsiteY139" fmla="*/ 351976 h 489350"/>
              <a:gd name="connsiteX140" fmla="*/ 1219867 w 3172469"/>
              <a:gd name="connsiteY140" fmla="*/ 285448 h 489350"/>
              <a:gd name="connsiteX141" fmla="*/ 1281782 w 3172469"/>
              <a:gd name="connsiteY141" fmla="*/ 225323 h 489350"/>
              <a:gd name="connsiteX142" fmla="*/ 1348958 w 3172469"/>
              <a:gd name="connsiteY142" fmla="*/ 201154 h 489350"/>
              <a:gd name="connsiteX143" fmla="*/ 1375131 w 3172469"/>
              <a:gd name="connsiteY143" fmla="*/ 207615 h 489350"/>
              <a:gd name="connsiteX144" fmla="*/ 1386763 w 3172469"/>
              <a:gd name="connsiteY144" fmla="*/ 225489 h 489350"/>
              <a:gd name="connsiteX145" fmla="*/ 1379369 w 3172469"/>
              <a:gd name="connsiteY145" fmla="*/ 237673 h 489350"/>
              <a:gd name="connsiteX146" fmla="*/ 1395699 w 3172469"/>
              <a:gd name="connsiteY146" fmla="*/ 247311 h 489350"/>
              <a:gd name="connsiteX147" fmla="*/ 1400897 w 3172469"/>
              <a:gd name="connsiteY147" fmla="*/ 270570 h 489350"/>
              <a:gd name="connsiteX148" fmla="*/ 1373315 w 3172469"/>
              <a:gd name="connsiteY148" fmla="*/ 355041 h 489350"/>
              <a:gd name="connsiteX149" fmla="*/ 1374895 w 3172469"/>
              <a:gd name="connsiteY149" fmla="*/ 355293 h 489350"/>
              <a:gd name="connsiteX150" fmla="*/ 1378346 w 3172469"/>
              <a:gd name="connsiteY150" fmla="*/ 363324 h 489350"/>
              <a:gd name="connsiteX151" fmla="*/ 1379369 w 3172469"/>
              <a:gd name="connsiteY151" fmla="*/ 369593 h 489350"/>
              <a:gd name="connsiteX152" fmla="*/ 1405655 w 3172469"/>
              <a:gd name="connsiteY152" fmla="*/ 345127 h 489350"/>
              <a:gd name="connsiteX153" fmla="*/ 1422138 w 3172469"/>
              <a:gd name="connsiteY153" fmla="*/ 334087 h 489350"/>
              <a:gd name="connsiteX154" fmla="*/ 1423238 w 3172469"/>
              <a:gd name="connsiteY154" fmla="*/ 329629 h 489350"/>
              <a:gd name="connsiteX155" fmla="*/ 1448457 w 3172469"/>
              <a:gd name="connsiteY155" fmla="*/ 286884 h 489350"/>
              <a:gd name="connsiteX156" fmla="*/ 1484151 w 3172469"/>
              <a:gd name="connsiteY156" fmla="*/ 243089 h 489350"/>
              <a:gd name="connsiteX157" fmla="*/ 1518923 w 3172469"/>
              <a:gd name="connsiteY157" fmla="*/ 229411 h 489350"/>
              <a:gd name="connsiteX158" fmla="*/ 1538640 w 3172469"/>
              <a:gd name="connsiteY158" fmla="*/ 235524 h 489350"/>
              <a:gd name="connsiteX159" fmla="*/ 1546634 w 3172469"/>
              <a:gd name="connsiteY159" fmla="*/ 250381 h 489350"/>
              <a:gd name="connsiteX160" fmla="*/ 1539433 w 3172469"/>
              <a:gd name="connsiteY160" fmla="*/ 267098 h 489350"/>
              <a:gd name="connsiteX161" fmla="*/ 1527999 w 3172469"/>
              <a:gd name="connsiteY161" fmla="*/ 279881 h 489350"/>
              <a:gd name="connsiteX162" fmla="*/ 1478011 w 3172469"/>
              <a:gd name="connsiteY162" fmla="*/ 349951 h 489350"/>
              <a:gd name="connsiteX163" fmla="*/ 1477207 w 3172469"/>
              <a:gd name="connsiteY163" fmla="*/ 353198 h 489350"/>
              <a:gd name="connsiteX164" fmla="*/ 1487430 w 3172469"/>
              <a:gd name="connsiteY164" fmla="*/ 342632 h 489350"/>
              <a:gd name="connsiteX165" fmla="*/ 1593016 w 3172469"/>
              <a:gd name="connsiteY165" fmla="*/ 237721 h 489350"/>
              <a:gd name="connsiteX166" fmla="*/ 1648765 w 3172469"/>
              <a:gd name="connsiteY166" fmla="*/ 209223 h 489350"/>
              <a:gd name="connsiteX167" fmla="*/ 1665218 w 3172469"/>
              <a:gd name="connsiteY167" fmla="*/ 228061 h 489350"/>
              <a:gd name="connsiteX168" fmla="*/ 1671096 w 3172469"/>
              <a:gd name="connsiteY168" fmla="*/ 259125 h 489350"/>
              <a:gd name="connsiteX169" fmla="*/ 1656973 w 3172469"/>
              <a:gd name="connsiteY169" fmla="*/ 279892 h 489350"/>
              <a:gd name="connsiteX170" fmla="*/ 1613831 w 3172469"/>
              <a:gd name="connsiteY170" fmla="*/ 337564 h 489350"/>
              <a:gd name="connsiteX171" fmla="*/ 1599108 w 3172469"/>
              <a:gd name="connsiteY171" fmla="*/ 370814 h 489350"/>
              <a:gd name="connsiteX172" fmla="*/ 1603695 w 3172469"/>
              <a:gd name="connsiteY172" fmla="*/ 378765 h 489350"/>
              <a:gd name="connsiteX173" fmla="*/ 1683205 w 3172469"/>
              <a:gd name="connsiteY173" fmla="*/ 332334 h 489350"/>
              <a:gd name="connsiteX174" fmla="*/ 1683205 w 3172469"/>
              <a:gd name="connsiteY174" fmla="*/ 364878 h 489350"/>
              <a:gd name="connsiteX175" fmla="*/ 1613441 w 3172469"/>
              <a:gd name="connsiteY175" fmla="*/ 430811 h 489350"/>
              <a:gd name="connsiteX176" fmla="*/ 1562654 w 3172469"/>
              <a:gd name="connsiteY176" fmla="*/ 455703 h 489350"/>
              <a:gd name="connsiteX177" fmla="*/ 1538088 w 3172469"/>
              <a:gd name="connsiteY177" fmla="*/ 443300 h 489350"/>
              <a:gd name="connsiteX178" fmla="*/ 1530228 w 3172469"/>
              <a:gd name="connsiteY178" fmla="*/ 413194 h 489350"/>
              <a:gd name="connsiteX179" fmla="*/ 1543060 w 3172469"/>
              <a:gd name="connsiteY179" fmla="*/ 369759 h 489350"/>
              <a:gd name="connsiteX180" fmla="*/ 1587417 w 3172469"/>
              <a:gd name="connsiteY180" fmla="*/ 300295 h 489350"/>
              <a:gd name="connsiteX181" fmla="*/ 1495510 w 3172469"/>
              <a:gd name="connsiteY181" fmla="*/ 402211 h 489350"/>
              <a:gd name="connsiteX182" fmla="*/ 1468485 w 3172469"/>
              <a:gd name="connsiteY182" fmla="*/ 434529 h 489350"/>
              <a:gd name="connsiteX183" fmla="*/ 1453665 w 3172469"/>
              <a:gd name="connsiteY183" fmla="*/ 440230 h 489350"/>
              <a:gd name="connsiteX184" fmla="*/ 1427605 w 3172469"/>
              <a:gd name="connsiteY184" fmla="*/ 415343 h 489350"/>
              <a:gd name="connsiteX185" fmla="*/ 1420814 w 3172469"/>
              <a:gd name="connsiteY185" fmla="*/ 389413 h 489350"/>
              <a:gd name="connsiteX186" fmla="*/ 1419167 w 3172469"/>
              <a:gd name="connsiteY186" fmla="*/ 369021 h 489350"/>
              <a:gd name="connsiteX187" fmla="*/ 1404001 w 3172469"/>
              <a:gd name="connsiteY187" fmla="*/ 382193 h 489350"/>
              <a:gd name="connsiteX188" fmla="*/ 1386414 w 3172469"/>
              <a:gd name="connsiteY188" fmla="*/ 393505 h 489350"/>
              <a:gd name="connsiteX189" fmla="*/ 1347351 w 3172469"/>
              <a:gd name="connsiteY189" fmla="*/ 400539 h 489350"/>
              <a:gd name="connsiteX190" fmla="*/ 1268902 w 3172469"/>
              <a:gd name="connsiteY190" fmla="*/ 450999 h 489350"/>
              <a:gd name="connsiteX191" fmla="*/ 1216615 w 3172469"/>
              <a:gd name="connsiteY191" fmla="*/ 422158 h 489350"/>
              <a:gd name="connsiteX192" fmla="*/ 1204294 w 3172469"/>
              <a:gd name="connsiteY192" fmla="*/ 397365 h 489350"/>
              <a:gd name="connsiteX193" fmla="*/ 1197185 w 3172469"/>
              <a:gd name="connsiteY193" fmla="*/ 405276 h 489350"/>
              <a:gd name="connsiteX194" fmla="*/ 1114487 w 3172469"/>
              <a:gd name="connsiteY194" fmla="*/ 454364 h 489350"/>
              <a:gd name="connsiteX195" fmla="*/ 1070805 w 3172469"/>
              <a:gd name="connsiteY195" fmla="*/ 423540 h 489350"/>
              <a:gd name="connsiteX196" fmla="*/ 1057090 w 3172469"/>
              <a:gd name="connsiteY196" fmla="*/ 365268 h 489350"/>
              <a:gd name="connsiteX197" fmla="*/ 1035120 w 3172469"/>
              <a:gd name="connsiteY197" fmla="*/ 388315 h 489350"/>
              <a:gd name="connsiteX198" fmla="*/ 919484 w 3172469"/>
              <a:gd name="connsiteY198" fmla="*/ 465122 h 489350"/>
              <a:gd name="connsiteX199" fmla="*/ 889658 w 3172469"/>
              <a:gd name="connsiteY199" fmla="*/ 451128 h 489350"/>
              <a:gd name="connsiteX200" fmla="*/ 879665 w 3172469"/>
              <a:gd name="connsiteY200" fmla="*/ 418574 h 489350"/>
              <a:gd name="connsiteX201" fmla="*/ 903207 w 3172469"/>
              <a:gd name="connsiteY201" fmla="*/ 344700 h 489350"/>
              <a:gd name="connsiteX202" fmla="*/ 892398 w 3172469"/>
              <a:gd name="connsiteY202" fmla="*/ 357867 h 489350"/>
              <a:gd name="connsiteX203" fmla="*/ 887010 w 3172469"/>
              <a:gd name="connsiteY203" fmla="*/ 361774 h 489350"/>
              <a:gd name="connsiteX204" fmla="*/ 887010 w 3172469"/>
              <a:gd name="connsiteY204" fmla="*/ 366142 h 489350"/>
              <a:gd name="connsiteX205" fmla="*/ 817444 w 3172469"/>
              <a:gd name="connsiteY205" fmla="*/ 429954 h 489350"/>
              <a:gd name="connsiteX206" fmla="*/ 744920 w 3172469"/>
              <a:gd name="connsiteY206" fmla="*/ 463783 h 489350"/>
              <a:gd name="connsiteX207" fmla="*/ 691364 w 3172469"/>
              <a:gd name="connsiteY207" fmla="*/ 429027 h 489350"/>
              <a:gd name="connsiteX208" fmla="*/ 671455 w 3172469"/>
              <a:gd name="connsiteY208" fmla="*/ 356005 h 489350"/>
              <a:gd name="connsiteX209" fmla="*/ 678655 w 3172469"/>
              <a:gd name="connsiteY209" fmla="*/ 319460 h 489350"/>
              <a:gd name="connsiteX210" fmla="*/ 718506 w 3172469"/>
              <a:gd name="connsiteY210" fmla="*/ 270661 h 489350"/>
              <a:gd name="connsiteX211" fmla="*/ 783995 w 3172469"/>
              <a:gd name="connsiteY211" fmla="*/ 216713 h 489350"/>
              <a:gd name="connsiteX212" fmla="*/ 833721 w 3172469"/>
              <a:gd name="connsiteY212" fmla="*/ 196450 h 489350"/>
              <a:gd name="connsiteX213" fmla="*/ 858458 w 3172469"/>
              <a:gd name="connsiteY213" fmla="*/ 205740 h 489350"/>
              <a:gd name="connsiteX214" fmla="*/ 868172 w 3172469"/>
              <a:gd name="connsiteY214" fmla="*/ 229529 h 489350"/>
              <a:gd name="connsiteX215" fmla="*/ 844619 w 3172469"/>
              <a:gd name="connsiteY215" fmla="*/ 284559 h 489350"/>
              <a:gd name="connsiteX216" fmla="*/ 805475 w 3172469"/>
              <a:gd name="connsiteY216" fmla="*/ 316443 h 489350"/>
              <a:gd name="connsiteX217" fmla="*/ 789862 w 3172469"/>
              <a:gd name="connsiteY217" fmla="*/ 299684 h 489350"/>
              <a:gd name="connsiteX218" fmla="*/ 790277 w 3172469"/>
              <a:gd name="connsiteY218" fmla="*/ 295148 h 489350"/>
              <a:gd name="connsiteX219" fmla="*/ 786563 w 3172469"/>
              <a:gd name="connsiteY219" fmla="*/ 297633 h 489350"/>
              <a:gd name="connsiteX220" fmla="*/ 766540 w 3172469"/>
              <a:gd name="connsiteY220" fmla="*/ 311830 h 489350"/>
              <a:gd name="connsiteX221" fmla="*/ 731880 w 3172469"/>
              <a:gd name="connsiteY221" fmla="*/ 340907 h 489350"/>
              <a:gd name="connsiteX222" fmla="*/ 723522 w 3172469"/>
              <a:gd name="connsiteY222" fmla="*/ 360045 h 489350"/>
              <a:gd name="connsiteX223" fmla="*/ 733358 w 3172469"/>
              <a:gd name="connsiteY223" fmla="*/ 387091 h 489350"/>
              <a:gd name="connsiteX224" fmla="*/ 760394 w 3172469"/>
              <a:gd name="connsiteY224" fmla="*/ 396928 h 489350"/>
              <a:gd name="connsiteX225" fmla="*/ 808577 w 3172469"/>
              <a:gd name="connsiteY225" fmla="*/ 382028 h 489350"/>
              <a:gd name="connsiteX226" fmla="*/ 863141 w 3172469"/>
              <a:gd name="connsiteY226" fmla="*/ 349621 h 489350"/>
              <a:gd name="connsiteX227" fmla="*/ 871585 w 3172469"/>
              <a:gd name="connsiteY227" fmla="*/ 344218 h 489350"/>
              <a:gd name="connsiteX228" fmla="*/ 871585 w 3172469"/>
              <a:gd name="connsiteY228" fmla="*/ 340553 h 489350"/>
              <a:gd name="connsiteX229" fmla="*/ 955017 w 3172469"/>
              <a:gd name="connsiteY229" fmla="*/ 247863 h 489350"/>
              <a:gd name="connsiteX230" fmla="*/ 914619 w 3172469"/>
              <a:gd name="connsiteY230" fmla="*/ 250735 h 489350"/>
              <a:gd name="connsiteX231" fmla="*/ 901996 w 3172469"/>
              <a:gd name="connsiteY231" fmla="*/ 253875 h 489350"/>
              <a:gd name="connsiteX232" fmla="*/ 893113 w 3172469"/>
              <a:gd name="connsiteY232" fmla="*/ 242988 h 489350"/>
              <a:gd name="connsiteX233" fmla="*/ 911716 w 3172469"/>
              <a:gd name="connsiteY233" fmla="*/ 203222 h 489350"/>
              <a:gd name="connsiteX234" fmla="*/ 948920 w 3172469"/>
              <a:gd name="connsiteY234" fmla="*/ 169736 h 489350"/>
              <a:gd name="connsiteX235" fmla="*/ 1006667 w 3172469"/>
              <a:gd name="connsiteY235" fmla="*/ 164153 h 489350"/>
              <a:gd name="connsiteX236" fmla="*/ 1037592 w 3172469"/>
              <a:gd name="connsiteY236" fmla="*/ 122142 h 489350"/>
              <a:gd name="connsiteX237" fmla="*/ 1074893 w 3172469"/>
              <a:gd name="connsiteY237" fmla="*/ 106963 h 489350"/>
              <a:gd name="connsiteX238" fmla="*/ 374190 w 3172469"/>
              <a:gd name="connsiteY238" fmla="*/ 43055 h 489350"/>
              <a:gd name="connsiteX239" fmla="*/ 431722 w 3172469"/>
              <a:gd name="connsiteY239" fmla="*/ 48402 h 489350"/>
              <a:gd name="connsiteX240" fmla="*/ 462320 w 3172469"/>
              <a:gd name="connsiteY240" fmla="*/ 60929 h 489350"/>
              <a:gd name="connsiteX241" fmla="*/ 471198 w 3172469"/>
              <a:gd name="connsiteY241" fmla="*/ 81514 h 489350"/>
              <a:gd name="connsiteX242" fmla="*/ 464796 w 3172469"/>
              <a:gd name="connsiteY242" fmla="*/ 118536 h 489350"/>
              <a:gd name="connsiteX243" fmla="*/ 449483 w 3172469"/>
              <a:gd name="connsiteY243" fmla="*/ 139416 h 489350"/>
              <a:gd name="connsiteX244" fmla="*/ 417277 w 3172469"/>
              <a:gd name="connsiteY244" fmla="*/ 153566 h 489350"/>
              <a:gd name="connsiteX245" fmla="*/ 388768 w 3172469"/>
              <a:gd name="connsiteY245" fmla="*/ 164469 h 489350"/>
              <a:gd name="connsiteX246" fmla="*/ 357645 w 3172469"/>
              <a:gd name="connsiteY246" fmla="*/ 182841 h 489350"/>
              <a:gd name="connsiteX247" fmla="*/ 341722 w 3172469"/>
              <a:gd name="connsiteY247" fmla="*/ 191306 h 489350"/>
              <a:gd name="connsiteX248" fmla="*/ 330331 w 3172469"/>
              <a:gd name="connsiteY248" fmla="*/ 181758 h 489350"/>
              <a:gd name="connsiteX249" fmla="*/ 342407 w 3172469"/>
              <a:gd name="connsiteY249" fmla="*/ 161640 h 489350"/>
              <a:gd name="connsiteX250" fmla="*/ 371211 w 3172469"/>
              <a:gd name="connsiteY250" fmla="*/ 140986 h 489350"/>
              <a:gd name="connsiteX251" fmla="*/ 388860 w 3172469"/>
              <a:gd name="connsiteY251" fmla="*/ 131974 h 489350"/>
              <a:gd name="connsiteX252" fmla="*/ 370825 w 3172469"/>
              <a:gd name="connsiteY252" fmla="*/ 135467 h 489350"/>
              <a:gd name="connsiteX253" fmla="*/ 220876 w 3172469"/>
              <a:gd name="connsiteY253" fmla="*/ 158013 h 489350"/>
              <a:gd name="connsiteX254" fmla="*/ 159031 w 3172469"/>
              <a:gd name="connsiteY254" fmla="*/ 203961 h 489350"/>
              <a:gd name="connsiteX255" fmla="*/ 161447 w 3172469"/>
              <a:gd name="connsiteY255" fmla="*/ 210964 h 489350"/>
              <a:gd name="connsiteX256" fmla="*/ 170400 w 3172469"/>
              <a:gd name="connsiteY256" fmla="*/ 216134 h 489350"/>
              <a:gd name="connsiteX257" fmla="*/ 244991 w 3172469"/>
              <a:gd name="connsiteY257" fmla="*/ 238112 h 489350"/>
              <a:gd name="connsiteX258" fmla="*/ 310796 w 3172469"/>
              <a:gd name="connsiteY258" fmla="*/ 262527 h 489350"/>
              <a:gd name="connsiteX259" fmla="*/ 360110 w 3172469"/>
              <a:gd name="connsiteY259" fmla="*/ 291786 h 489350"/>
              <a:gd name="connsiteX260" fmla="*/ 386459 w 3172469"/>
              <a:gd name="connsiteY260" fmla="*/ 321560 h 489350"/>
              <a:gd name="connsiteX261" fmla="*/ 394506 w 3172469"/>
              <a:gd name="connsiteY261" fmla="*/ 353316 h 489350"/>
              <a:gd name="connsiteX262" fmla="*/ 369888 w 3172469"/>
              <a:gd name="connsiteY262" fmla="*/ 418622 h 489350"/>
              <a:gd name="connsiteX263" fmla="*/ 275408 w 3172469"/>
              <a:gd name="connsiteY263" fmla="*/ 471107 h 489350"/>
              <a:gd name="connsiteX264" fmla="*/ 132660 w 3172469"/>
              <a:gd name="connsiteY264" fmla="*/ 489350 h 489350"/>
              <a:gd name="connsiteX265" fmla="*/ 36069 w 3172469"/>
              <a:gd name="connsiteY265" fmla="*/ 476958 h 489350"/>
              <a:gd name="connsiteX266" fmla="*/ 0 w 3172469"/>
              <a:gd name="connsiteY266" fmla="*/ 438762 h 489350"/>
              <a:gd name="connsiteX267" fmla="*/ 20939 w 3172469"/>
              <a:gd name="connsiteY267" fmla="*/ 392240 h 489350"/>
              <a:gd name="connsiteX268" fmla="*/ 82500 w 3172469"/>
              <a:gd name="connsiteY268" fmla="*/ 387831 h 489350"/>
              <a:gd name="connsiteX269" fmla="*/ 73259 w 3172469"/>
              <a:gd name="connsiteY269" fmla="*/ 391668 h 489350"/>
              <a:gd name="connsiteX270" fmla="*/ 70032 w 3172469"/>
              <a:gd name="connsiteY270" fmla="*/ 393065 h 489350"/>
              <a:gd name="connsiteX271" fmla="*/ 81126 w 3172469"/>
              <a:gd name="connsiteY271" fmla="*/ 393424 h 489350"/>
              <a:gd name="connsiteX272" fmla="*/ 119887 w 3172469"/>
              <a:gd name="connsiteY272" fmla="*/ 393563 h 489350"/>
              <a:gd name="connsiteX273" fmla="*/ 231061 w 3172469"/>
              <a:gd name="connsiteY273" fmla="*/ 388977 h 489350"/>
              <a:gd name="connsiteX274" fmla="*/ 292863 w 3172469"/>
              <a:gd name="connsiteY274" fmla="*/ 373306 h 489350"/>
              <a:gd name="connsiteX275" fmla="*/ 338400 w 3172469"/>
              <a:gd name="connsiteY275" fmla="*/ 348001 h 489350"/>
              <a:gd name="connsiteX276" fmla="*/ 237083 w 3172469"/>
              <a:gd name="connsiteY276" fmla="*/ 297819 h 489350"/>
              <a:gd name="connsiteX277" fmla="*/ 153887 w 3172469"/>
              <a:gd name="connsiteY277" fmla="*/ 273843 h 489350"/>
              <a:gd name="connsiteX278" fmla="*/ 104322 w 3172469"/>
              <a:gd name="connsiteY278" fmla="*/ 245886 h 489350"/>
              <a:gd name="connsiteX279" fmla="*/ 94190 w 3172469"/>
              <a:gd name="connsiteY279" fmla="*/ 220785 h 489350"/>
              <a:gd name="connsiteX280" fmla="*/ 118804 w 3172469"/>
              <a:gd name="connsiteY280" fmla="*/ 129043 h 489350"/>
              <a:gd name="connsiteX281" fmla="*/ 216552 w 3172469"/>
              <a:gd name="connsiteY281" fmla="*/ 65478 h 489350"/>
              <a:gd name="connsiteX282" fmla="*/ 374190 w 3172469"/>
              <a:gd name="connsiteY282" fmla="*/ 43055 h 489350"/>
              <a:gd name="connsiteX283" fmla="*/ 3150138 w 3172469"/>
              <a:gd name="connsiteY283" fmla="*/ 24217 h 489350"/>
              <a:gd name="connsiteX284" fmla="*/ 3172469 w 3172469"/>
              <a:gd name="connsiteY284" fmla="*/ 44513 h 489350"/>
              <a:gd name="connsiteX285" fmla="*/ 2945073 w 3172469"/>
              <a:gd name="connsiteY285" fmla="*/ 340318 h 489350"/>
              <a:gd name="connsiteX286" fmla="*/ 2945073 w 3172469"/>
              <a:gd name="connsiteY286" fmla="*/ 359241 h 489350"/>
              <a:gd name="connsiteX287" fmla="*/ 3055519 w 3172469"/>
              <a:gd name="connsiteY287" fmla="*/ 241123 h 489350"/>
              <a:gd name="connsiteX288" fmla="*/ 3128610 w 3172469"/>
              <a:gd name="connsiteY288" fmla="*/ 202504 h 489350"/>
              <a:gd name="connsiteX289" fmla="*/ 3149618 w 3172469"/>
              <a:gd name="connsiteY289" fmla="*/ 216027 h 489350"/>
              <a:gd name="connsiteX290" fmla="*/ 3156996 w 3172469"/>
              <a:gd name="connsiteY290" fmla="*/ 248367 h 489350"/>
              <a:gd name="connsiteX291" fmla="*/ 3125964 w 3172469"/>
              <a:gd name="connsiteY291" fmla="*/ 314182 h 489350"/>
              <a:gd name="connsiteX292" fmla="*/ 3044643 w 3172469"/>
              <a:gd name="connsiteY292" fmla="*/ 373139 h 489350"/>
              <a:gd name="connsiteX293" fmla="*/ 3074121 w 3172469"/>
              <a:gd name="connsiteY293" fmla="*/ 392888 h 489350"/>
              <a:gd name="connsiteX294" fmla="*/ 3099346 w 3172469"/>
              <a:gd name="connsiteY294" fmla="*/ 383207 h 489350"/>
              <a:gd name="connsiteX295" fmla="*/ 3165076 w 3172469"/>
              <a:gd name="connsiteY295" fmla="*/ 333674 h 489350"/>
              <a:gd name="connsiteX296" fmla="*/ 3165076 w 3172469"/>
              <a:gd name="connsiteY296" fmla="*/ 365199 h 489350"/>
              <a:gd name="connsiteX297" fmla="*/ 3099324 w 3172469"/>
              <a:gd name="connsiteY297" fmla="*/ 434524 h 489350"/>
              <a:gd name="connsiteX298" fmla="*/ 3053258 w 3172469"/>
              <a:gd name="connsiteY298" fmla="*/ 457054 h 489350"/>
              <a:gd name="connsiteX299" fmla="*/ 3008193 w 3172469"/>
              <a:gd name="connsiteY299" fmla="*/ 434186 h 489350"/>
              <a:gd name="connsiteX300" fmla="*/ 2976299 w 3172469"/>
              <a:gd name="connsiteY300" fmla="*/ 374307 h 489350"/>
              <a:gd name="connsiteX301" fmla="*/ 2945041 w 3172469"/>
              <a:gd name="connsiteY301" fmla="*/ 421371 h 489350"/>
              <a:gd name="connsiteX302" fmla="*/ 2919377 w 3172469"/>
              <a:gd name="connsiteY302" fmla="*/ 442930 h 489350"/>
              <a:gd name="connsiteX303" fmla="*/ 2897186 w 3172469"/>
              <a:gd name="connsiteY303" fmla="*/ 414095 h 489350"/>
              <a:gd name="connsiteX304" fmla="*/ 2896590 w 3172469"/>
              <a:gd name="connsiteY304" fmla="*/ 405064 h 489350"/>
              <a:gd name="connsiteX305" fmla="*/ 2895492 w 3172469"/>
              <a:gd name="connsiteY305" fmla="*/ 406170 h 489350"/>
              <a:gd name="connsiteX306" fmla="*/ 2809899 w 3172469"/>
              <a:gd name="connsiteY306" fmla="*/ 460418 h 489350"/>
              <a:gd name="connsiteX307" fmla="*/ 2785516 w 3172469"/>
              <a:gd name="connsiteY307" fmla="*/ 448797 h 489350"/>
              <a:gd name="connsiteX308" fmla="*/ 2779488 w 3172469"/>
              <a:gd name="connsiteY308" fmla="*/ 417899 h 489350"/>
              <a:gd name="connsiteX309" fmla="*/ 2798326 w 3172469"/>
              <a:gd name="connsiteY309" fmla="*/ 352105 h 489350"/>
              <a:gd name="connsiteX310" fmla="*/ 2735045 w 3172469"/>
              <a:gd name="connsiteY310" fmla="*/ 429429 h 489350"/>
              <a:gd name="connsiteX311" fmla="*/ 2697545 w 3172469"/>
              <a:gd name="connsiteY311" fmla="*/ 450324 h 489350"/>
              <a:gd name="connsiteX312" fmla="*/ 2660079 w 3172469"/>
              <a:gd name="connsiteY312" fmla="*/ 417936 h 489350"/>
              <a:gd name="connsiteX313" fmla="*/ 2642242 w 3172469"/>
              <a:gd name="connsiteY313" fmla="*/ 359370 h 489350"/>
              <a:gd name="connsiteX314" fmla="*/ 2658450 w 3172469"/>
              <a:gd name="connsiteY314" fmla="*/ 308080 h 489350"/>
              <a:gd name="connsiteX315" fmla="*/ 2722400 w 3172469"/>
              <a:gd name="connsiteY315" fmla="*/ 248742 h 489350"/>
              <a:gd name="connsiteX316" fmla="*/ 2803732 w 3172469"/>
              <a:gd name="connsiteY316" fmla="*/ 200205 h 489350"/>
              <a:gd name="connsiteX317" fmla="*/ 2861698 w 3172469"/>
              <a:gd name="connsiteY317" fmla="*/ 186355 h 489350"/>
              <a:gd name="connsiteX318" fmla="*/ 2883060 w 3172469"/>
              <a:gd name="connsiteY318" fmla="*/ 199718 h 489350"/>
              <a:gd name="connsiteX319" fmla="*/ 2892774 w 3172469"/>
              <a:gd name="connsiteY319" fmla="*/ 223474 h 489350"/>
              <a:gd name="connsiteX320" fmla="*/ 2872596 w 3172469"/>
              <a:gd name="connsiteY320" fmla="*/ 242602 h 489350"/>
              <a:gd name="connsiteX321" fmla="*/ 2886055 w 3172469"/>
              <a:gd name="connsiteY321" fmla="*/ 273934 h 489350"/>
              <a:gd name="connsiteX322" fmla="*/ 2868514 w 3172469"/>
              <a:gd name="connsiteY322" fmla="*/ 307710 h 489350"/>
              <a:gd name="connsiteX323" fmla="*/ 2845721 w 3172469"/>
              <a:gd name="connsiteY323" fmla="*/ 340307 h 489350"/>
              <a:gd name="connsiteX324" fmla="*/ 2841649 w 3172469"/>
              <a:gd name="connsiteY324" fmla="*/ 360045 h 489350"/>
              <a:gd name="connsiteX325" fmla="*/ 2854305 w 3172469"/>
              <a:gd name="connsiteY325" fmla="*/ 378765 h 489350"/>
              <a:gd name="connsiteX326" fmla="*/ 2886085 w 3172469"/>
              <a:gd name="connsiteY326" fmla="*/ 367661 h 489350"/>
              <a:gd name="connsiteX327" fmla="*/ 2903460 w 3172469"/>
              <a:gd name="connsiteY327" fmla="*/ 357004 h 489350"/>
              <a:gd name="connsiteX328" fmla="*/ 2918606 w 3172469"/>
              <a:gd name="connsiteY328" fmla="*/ 289295 h 489350"/>
              <a:gd name="connsiteX329" fmla="*/ 2999798 w 3172469"/>
              <a:gd name="connsiteY329" fmla="*/ 165519 h 489350"/>
              <a:gd name="connsiteX330" fmla="*/ 3093190 w 3172469"/>
              <a:gd name="connsiteY330" fmla="*/ 57929 h 489350"/>
              <a:gd name="connsiteX331" fmla="*/ 3150138 w 3172469"/>
              <a:gd name="connsiteY331" fmla="*/ 24217 h 489350"/>
              <a:gd name="connsiteX332" fmla="*/ 2122721 w 3172469"/>
              <a:gd name="connsiteY332" fmla="*/ 0 h 489350"/>
              <a:gd name="connsiteX333" fmla="*/ 2220855 w 3172469"/>
              <a:gd name="connsiteY333" fmla="*/ 24201 h 489350"/>
              <a:gd name="connsiteX334" fmla="*/ 2253366 w 3172469"/>
              <a:gd name="connsiteY334" fmla="*/ 84214 h 489350"/>
              <a:gd name="connsiteX335" fmla="*/ 2193900 w 3172469"/>
              <a:gd name="connsiteY335" fmla="*/ 171798 h 489350"/>
              <a:gd name="connsiteX336" fmla="*/ 1998292 w 3172469"/>
              <a:gd name="connsiteY336" fmla="*/ 228650 h 489350"/>
              <a:gd name="connsiteX337" fmla="*/ 1984929 w 3172469"/>
              <a:gd name="connsiteY337" fmla="*/ 236987 h 489350"/>
              <a:gd name="connsiteX338" fmla="*/ 2119389 w 3172469"/>
              <a:gd name="connsiteY338" fmla="*/ 268480 h 489350"/>
              <a:gd name="connsiteX339" fmla="*/ 2165905 w 3172469"/>
              <a:gd name="connsiteY339" fmla="*/ 330448 h 489350"/>
              <a:gd name="connsiteX340" fmla="*/ 2131267 w 3172469"/>
              <a:gd name="connsiteY340" fmla="*/ 391602 h 489350"/>
              <a:gd name="connsiteX341" fmla="*/ 2042799 w 3172469"/>
              <a:gd name="connsiteY341" fmla="*/ 441880 h 489350"/>
              <a:gd name="connsiteX342" fmla="*/ 1943085 w 3172469"/>
              <a:gd name="connsiteY342" fmla="*/ 461768 h 489350"/>
              <a:gd name="connsiteX343" fmla="*/ 1860151 w 3172469"/>
              <a:gd name="connsiteY343" fmla="*/ 441339 h 489350"/>
              <a:gd name="connsiteX344" fmla="*/ 1830603 w 3172469"/>
              <a:gd name="connsiteY344" fmla="*/ 386288 h 489350"/>
              <a:gd name="connsiteX345" fmla="*/ 1848943 w 3172469"/>
              <a:gd name="connsiteY345" fmla="*/ 328734 h 489350"/>
              <a:gd name="connsiteX346" fmla="*/ 1900576 w 3172469"/>
              <a:gd name="connsiteY346" fmla="*/ 264269 h 489350"/>
              <a:gd name="connsiteX347" fmla="*/ 1851455 w 3172469"/>
              <a:gd name="connsiteY347" fmla="*/ 232218 h 489350"/>
              <a:gd name="connsiteX348" fmla="*/ 1866056 w 3172469"/>
              <a:gd name="connsiteY348" fmla="*/ 210005 h 489350"/>
              <a:gd name="connsiteX349" fmla="*/ 1950628 w 3172469"/>
              <a:gd name="connsiteY349" fmla="*/ 196889 h 489350"/>
              <a:gd name="connsiteX350" fmla="*/ 2083020 w 3172469"/>
              <a:gd name="connsiteY350" fmla="*/ 104949 h 489350"/>
              <a:gd name="connsiteX351" fmla="*/ 2094593 w 3172469"/>
              <a:gd name="connsiteY351" fmla="*/ 113136 h 489350"/>
              <a:gd name="connsiteX352" fmla="*/ 2073312 w 3172469"/>
              <a:gd name="connsiteY352" fmla="*/ 141961 h 489350"/>
              <a:gd name="connsiteX353" fmla="*/ 2024620 w 3172469"/>
              <a:gd name="connsiteY353" fmla="*/ 187684 h 489350"/>
              <a:gd name="connsiteX354" fmla="*/ 2191880 w 3172469"/>
              <a:gd name="connsiteY354" fmla="*/ 115825 h 489350"/>
              <a:gd name="connsiteX355" fmla="*/ 2114642 w 3172469"/>
              <a:gd name="connsiteY355" fmla="*/ 82317 h 489350"/>
              <a:gd name="connsiteX356" fmla="*/ 2001796 w 3172469"/>
              <a:gd name="connsiteY356" fmla="*/ 97689 h 489350"/>
              <a:gd name="connsiteX357" fmla="*/ 1957360 w 3172469"/>
              <a:gd name="connsiteY357" fmla="*/ 109574 h 489350"/>
              <a:gd name="connsiteX358" fmla="*/ 1944705 w 3172469"/>
              <a:gd name="connsiteY358" fmla="*/ 113771 h 489350"/>
              <a:gd name="connsiteX359" fmla="*/ 1955044 w 3172469"/>
              <a:gd name="connsiteY359" fmla="*/ 118871 h 489350"/>
              <a:gd name="connsiteX360" fmla="*/ 1958687 w 3172469"/>
              <a:gd name="connsiteY360" fmla="*/ 127270 h 489350"/>
              <a:gd name="connsiteX361" fmla="*/ 1906759 w 3172469"/>
              <a:gd name="connsiteY361" fmla="*/ 153105 h 489350"/>
              <a:gd name="connsiteX362" fmla="*/ 1836121 w 3172469"/>
              <a:gd name="connsiteY362" fmla="*/ 169114 h 489350"/>
              <a:gd name="connsiteX363" fmla="*/ 1817144 w 3172469"/>
              <a:gd name="connsiteY363" fmla="*/ 150137 h 489350"/>
              <a:gd name="connsiteX364" fmla="*/ 1832816 w 3172469"/>
              <a:gd name="connsiteY364" fmla="*/ 112675 h 489350"/>
              <a:gd name="connsiteX365" fmla="*/ 1865343 w 3172469"/>
              <a:gd name="connsiteY365" fmla="*/ 68993 h 489350"/>
              <a:gd name="connsiteX366" fmla="*/ 1893161 w 3172469"/>
              <a:gd name="connsiteY366" fmla="*/ 45627 h 489350"/>
              <a:gd name="connsiteX367" fmla="*/ 1952712 w 3172469"/>
              <a:gd name="connsiteY367" fmla="*/ 27534 h 489350"/>
              <a:gd name="connsiteX368" fmla="*/ 2044562 w 3172469"/>
              <a:gd name="connsiteY368" fmla="*/ 7094 h 489350"/>
              <a:gd name="connsiteX369" fmla="*/ 2122721 w 3172469"/>
              <a:gd name="connsiteY369" fmla="*/ 0 h 489350"/>
              <a:gd name="connsiteX0" fmla="*/ 1962608 w 3172469"/>
              <a:gd name="connsiteY0" fmla="*/ 271373 h 489350"/>
              <a:gd name="connsiteX1" fmla="*/ 1919532 w 3172469"/>
              <a:gd name="connsiteY1" fmla="*/ 324292 h 489350"/>
              <a:gd name="connsiteX2" fmla="*/ 1911602 w 3172469"/>
              <a:gd name="connsiteY2" fmla="*/ 344572 h 489350"/>
              <a:gd name="connsiteX3" fmla="*/ 1924054 w 3172469"/>
              <a:gd name="connsiteY3" fmla="*/ 367948 h 489350"/>
              <a:gd name="connsiteX4" fmla="*/ 1965963 w 3172469"/>
              <a:gd name="connsiteY4" fmla="*/ 380115 h 489350"/>
              <a:gd name="connsiteX5" fmla="*/ 2053900 w 3172469"/>
              <a:gd name="connsiteY5" fmla="*/ 359188 h 489350"/>
              <a:gd name="connsiteX6" fmla="*/ 2097025 w 3172469"/>
              <a:gd name="connsiteY6" fmla="*/ 316990 h 489350"/>
              <a:gd name="connsiteX7" fmla="*/ 2069084 w 3172469"/>
              <a:gd name="connsiteY7" fmla="*/ 293174 h 489350"/>
              <a:gd name="connsiteX8" fmla="*/ 1962608 w 3172469"/>
              <a:gd name="connsiteY8" fmla="*/ 271373 h 489350"/>
              <a:gd name="connsiteX9" fmla="*/ 3097166 w 3172469"/>
              <a:gd name="connsiteY9" fmla="*/ 267214 h 489350"/>
              <a:gd name="connsiteX10" fmla="*/ 3093372 w 3172469"/>
              <a:gd name="connsiteY10" fmla="*/ 268049 h 489350"/>
              <a:gd name="connsiteX11" fmla="*/ 3060925 w 3172469"/>
              <a:gd name="connsiteY11" fmla="*/ 288909 h 489350"/>
              <a:gd name="connsiteX12" fmla="*/ 3004277 w 3172469"/>
              <a:gd name="connsiteY12" fmla="*/ 339075 h 489350"/>
              <a:gd name="connsiteX13" fmla="*/ 3028226 w 3172469"/>
              <a:gd name="connsiteY13" fmla="*/ 350497 h 489350"/>
              <a:gd name="connsiteX14" fmla="*/ 3078129 w 3172469"/>
              <a:gd name="connsiteY14" fmla="*/ 302909 h 489350"/>
              <a:gd name="connsiteX15" fmla="*/ 3096322 w 3172469"/>
              <a:gd name="connsiteY15" fmla="*/ 271861 h 489350"/>
              <a:gd name="connsiteX16" fmla="*/ 3097166 w 3172469"/>
              <a:gd name="connsiteY16" fmla="*/ 267214 h 489350"/>
              <a:gd name="connsiteX17" fmla="*/ 1342100 w 3172469"/>
              <a:gd name="connsiteY17" fmla="*/ 260604 h 489350"/>
              <a:gd name="connsiteX18" fmla="*/ 1291463 w 3172469"/>
              <a:gd name="connsiteY18" fmla="*/ 299620 h 489350"/>
              <a:gd name="connsiteX19" fmla="*/ 1255856 w 3172469"/>
              <a:gd name="connsiteY19" fmla="*/ 346613 h 489350"/>
              <a:gd name="connsiteX20" fmla="*/ 1250192 w 3172469"/>
              <a:gd name="connsiteY20" fmla="*/ 377533 h 489350"/>
              <a:gd name="connsiteX21" fmla="*/ 1255175 w 3172469"/>
              <a:gd name="connsiteY21" fmla="*/ 388388 h 489350"/>
              <a:gd name="connsiteX22" fmla="*/ 1268902 w 3172469"/>
              <a:gd name="connsiteY22" fmla="*/ 392888 h 489350"/>
              <a:gd name="connsiteX23" fmla="*/ 1313843 w 3172469"/>
              <a:gd name="connsiteY23" fmla="*/ 373311 h 489350"/>
              <a:gd name="connsiteX24" fmla="*/ 1307788 w 3172469"/>
              <a:gd name="connsiteY24" fmla="*/ 346586 h 489350"/>
              <a:gd name="connsiteX25" fmla="*/ 1342100 w 3172469"/>
              <a:gd name="connsiteY25" fmla="*/ 260604 h 489350"/>
              <a:gd name="connsiteX26" fmla="*/ 2842056 w 3172469"/>
              <a:gd name="connsiteY26" fmla="*/ 252535 h 489350"/>
              <a:gd name="connsiteX27" fmla="*/ 2736888 w 3172469"/>
              <a:gd name="connsiteY27" fmla="*/ 313443 h 489350"/>
              <a:gd name="connsiteX28" fmla="*/ 2697675 w 3172469"/>
              <a:gd name="connsiteY28" fmla="*/ 368114 h 489350"/>
              <a:gd name="connsiteX29" fmla="*/ 2704275 w 3172469"/>
              <a:gd name="connsiteY29" fmla="*/ 385495 h 489350"/>
              <a:gd name="connsiteX30" fmla="*/ 2746087 w 3172469"/>
              <a:gd name="connsiteY30" fmla="*/ 359316 h 489350"/>
              <a:gd name="connsiteX31" fmla="*/ 2842056 w 3172469"/>
              <a:gd name="connsiteY31" fmla="*/ 252535 h 489350"/>
              <a:gd name="connsiteX32" fmla="*/ 2555269 w 3172469"/>
              <a:gd name="connsiteY32" fmla="*/ 246481 h 489350"/>
              <a:gd name="connsiteX33" fmla="*/ 2513579 w 3172469"/>
              <a:gd name="connsiteY33" fmla="*/ 272788 h 489350"/>
              <a:gd name="connsiteX34" fmla="*/ 2478030 w 3172469"/>
              <a:gd name="connsiteY34" fmla="*/ 324255 h 489350"/>
              <a:gd name="connsiteX35" fmla="*/ 2533564 w 3172469"/>
              <a:gd name="connsiteY35" fmla="*/ 282791 h 489350"/>
              <a:gd name="connsiteX36" fmla="*/ 2555815 w 3172469"/>
              <a:gd name="connsiteY36" fmla="*/ 247017 h 489350"/>
              <a:gd name="connsiteX37" fmla="*/ 2555269 w 3172469"/>
              <a:gd name="connsiteY37" fmla="*/ 246481 h 489350"/>
              <a:gd name="connsiteX38" fmla="*/ 602643 w 3172469"/>
              <a:gd name="connsiteY38" fmla="*/ 246481 h 489350"/>
              <a:gd name="connsiteX39" fmla="*/ 560954 w 3172469"/>
              <a:gd name="connsiteY39" fmla="*/ 272788 h 489350"/>
              <a:gd name="connsiteX40" fmla="*/ 525405 w 3172469"/>
              <a:gd name="connsiteY40" fmla="*/ 324255 h 489350"/>
              <a:gd name="connsiteX41" fmla="*/ 580939 w 3172469"/>
              <a:gd name="connsiteY41" fmla="*/ 282791 h 489350"/>
              <a:gd name="connsiteX42" fmla="*/ 603190 w 3172469"/>
              <a:gd name="connsiteY42" fmla="*/ 247017 h 489350"/>
              <a:gd name="connsiteX43" fmla="*/ 602643 w 3172469"/>
              <a:gd name="connsiteY43" fmla="*/ 246481 h 489350"/>
              <a:gd name="connsiteX44" fmla="*/ 620817 w 3172469"/>
              <a:gd name="connsiteY44" fmla="*/ 197114 h 489350"/>
              <a:gd name="connsiteX45" fmla="*/ 651035 w 3172469"/>
              <a:gd name="connsiteY45" fmla="*/ 206249 h 489350"/>
              <a:gd name="connsiteX46" fmla="*/ 662651 w 3172469"/>
              <a:gd name="connsiteY46" fmla="*/ 231543 h 489350"/>
              <a:gd name="connsiteX47" fmla="*/ 522040 w 3172469"/>
              <a:gd name="connsiteY47" fmla="*/ 357302 h 489350"/>
              <a:gd name="connsiteX48" fmla="*/ 522040 w 3172469"/>
              <a:gd name="connsiteY48" fmla="*/ 360720 h 489350"/>
              <a:gd name="connsiteX49" fmla="*/ 529332 w 3172469"/>
              <a:gd name="connsiteY49" fmla="*/ 386952 h 489350"/>
              <a:gd name="connsiteX50" fmla="*/ 549494 w 3172469"/>
              <a:gd name="connsiteY50" fmla="*/ 395589 h 489350"/>
              <a:gd name="connsiteX51" fmla="*/ 596407 w 3172469"/>
              <a:gd name="connsiteY51" fmla="*/ 380469 h 489350"/>
              <a:gd name="connsiteX52" fmla="*/ 666015 w 3172469"/>
              <a:gd name="connsiteY52" fmla="*/ 333674 h 489350"/>
              <a:gd name="connsiteX53" fmla="*/ 666015 w 3172469"/>
              <a:gd name="connsiteY53" fmla="*/ 363185 h 489350"/>
              <a:gd name="connsiteX54" fmla="*/ 523262 w 3172469"/>
              <a:gd name="connsiteY54" fmla="*/ 459743 h 489350"/>
              <a:gd name="connsiteX55" fmla="*/ 471586 w 3172469"/>
              <a:gd name="connsiteY55" fmla="*/ 433581 h 489350"/>
              <a:gd name="connsiteX56" fmla="*/ 453160 w 3172469"/>
              <a:gd name="connsiteY56" fmla="*/ 364749 h 489350"/>
              <a:gd name="connsiteX57" fmla="*/ 479173 w 3172469"/>
              <a:gd name="connsiteY57" fmla="*/ 289820 h 489350"/>
              <a:gd name="connsiteX58" fmla="*/ 547147 w 3172469"/>
              <a:gd name="connsiteY58" fmla="*/ 224042 h 489350"/>
              <a:gd name="connsiteX59" fmla="*/ 620817 w 3172469"/>
              <a:gd name="connsiteY59" fmla="*/ 197114 h 489350"/>
              <a:gd name="connsiteX60" fmla="*/ 2277096 w 3172469"/>
              <a:gd name="connsiteY60" fmla="*/ 191735 h 489350"/>
              <a:gd name="connsiteX61" fmla="*/ 2292033 w 3172469"/>
              <a:gd name="connsiteY61" fmla="*/ 203672 h 489350"/>
              <a:gd name="connsiteX62" fmla="*/ 2281939 w 3172469"/>
              <a:gd name="connsiteY62" fmla="*/ 219981 h 489350"/>
              <a:gd name="connsiteX63" fmla="*/ 2360527 w 3172469"/>
              <a:gd name="connsiteY63" fmla="*/ 209898 h 489350"/>
              <a:gd name="connsiteX64" fmla="*/ 2376001 w 3172469"/>
              <a:gd name="connsiteY64" fmla="*/ 213927 h 489350"/>
              <a:gd name="connsiteX65" fmla="*/ 2385307 w 3172469"/>
              <a:gd name="connsiteY65" fmla="*/ 228061 h 489350"/>
              <a:gd name="connsiteX66" fmla="*/ 2389578 w 3172469"/>
              <a:gd name="connsiteY66" fmla="*/ 248367 h 489350"/>
              <a:gd name="connsiteX67" fmla="*/ 2384959 w 3172469"/>
              <a:gd name="connsiteY67" fmla="*/ 267832 h 489350"/>
              <a:gd name="connsiteX68" fmla="*/ 2360742 w 3172469"/>
              <a:gd name="connsiteY68" fmla="*/ 296137 h 489350"/>
              <a:gd name="connsiteX69" fmla="*/ 2333095 w 3172469"/>
              <a:gd name="connsiteY69" fmla="*/ 334306 h 489350"/>
              <a:gd name="connsiteX70" fmla="*/ 2321629 w 3172469"/>
              <a:gd name="connsiteY70" fmla="*/ 365424 h 489350"/>
              <a:gd name="connsiteX71" fmla="*/ 2333610 w 3172469"/>
              <a:gd name="connsiteY71" fmla="*/ 374725 h 489350"/>
              <a:gd name="connsiteX72" fmla="*/ 2410441 w 3172469"/>
              <a:gd name="connsiteY72" fmla="*/ 332999 h 489350"/>
              <a:gd name="connsiteX73" fmla="*/ 2410441 w 3172469"/>
              <a:gd name="connsiteY73" fmla="*/ 338426 h 489350"/>
              <a:gd name="connsiteX74" fmla="*/ 2412288 w 3172469"/>
              <a:gd name="connsiteY74" fmla="*/ 327977 h 489350"/>
              <a:gd name="connsiteX75" fmla="*/ 2431798 w 3172469"/>
              <a:gd name="connsiteY75" fmla="*/ 289820 h 489350"/>
              <a:gd name="connsiteX76" fmla="*/ 2499772 w 3172469"/>
              <a:gd name="connsiteY76" fmla="*/ 224042 h 489350"/>
              <a:gd name="connsiteX77" fmla="*/ 2573442 w 3172469"/>
              <a:gd name="connsiteY77" fmla="*/ 197114 h 489350"/>
              <a:gd name="connsiteX78" fmla="*/ 2603661 w 3172469"/>
              <a:gd name="connsiteY78" fmla="*/ 206249 h 489350"/>
              <a:gd name="connsiteX79" fmla="*/ 2615276 w 3172469"/>
              <a:gd name="connsiteY79" fmla="*/ 231543 h 489350"/>
              <a:gd name="connsiteX80" fmla="*/ 2474665 w 3172469"/>
              <a:gd name="connsiteY80" fmla="*/ 357302 h 489350"/>
              <a:gd name="connsiteX81" fmla="*/ 2474665 w 3172469"/>
              <a:gd name="connsiteY81" fmla="*/ 360720 h 489350"/>
              <a:gd name="connsiteX82" fmla="*/ 2481957 w 3172469"/>
              <a:gd name="connsiteY82" fmla="*/ 386952 h 489350"/>
              <a:gd name="connsiteX83" fmla="*/ 2502119 w 3172469"/>
              <a:gd name="connsiteY83" fmla="*/ 395589 h 489350"/>
              <a:gd name="connsiteX84" fmla="*/ 2549032 w 3172469"/>
              <a:gd name="connsiteY84" fmla="*/ 380469 h 489350"/>
              <a:gd name="connsiteX85" fmla="*/ 2618640 w 3172469"/>
              <a:gd name="connsiteY85" fmla="*/ 333674 h 489350"/>
              <a:gd name="connsiteX86" fmla="*/ 2618640 w 3172469"/>
              <a:gd name="connsiteY86" fmla="*/ 363185 h 489350"/>
              <a:gd name="connsiteX87" fmla="*/ 2475887 w 3172469"/>
              <a:gd name="connsiteY87" fmla="*/ 459743 h 489350"/>
              <a:gd name="connsiteX88" fmla="*/ 2424211 w 3172469"/>
              <a:gd name="connsiteY88" fmla="*/ 433581 h 489350"/>
              <a:gd name="connsiteX89" fmla="*/ 2406937 w 3172469"/>
              <a:gd name="connsiteY89" fmla="*/ 385052 h 489350"/>
              <a:gd name="connsiteX90" fmla="*/ 2406041 w 3172469"/>
              <a:gd name="connsiteY90" fmla="*/ 369254 h 489350"/>
              <a:gd name="connsiteX91" fmla="*/ 2381233 w 3172469"/>
              <a:gd name="connsiteY91" fmla="*/ 395137 h 489350"/>
              <a:gd name="connsiteX92" fmla="*/ 2351215 w 3172469"/>
              <a:gd name="connsiteY92" fmla="*/ 423037 h 489350"/>
              <a:gd name="connsiteX93" fmla="*/ 2298623 w 3172469"/>
              <a:gd name="connsiteY93" fmla="*/ 449649 h 489350"/>
              <a:gd name="connsiteX94" fmla="*/ 2269289 w 3172469"/>
              <a:gd name="connsiteY94" fmla="*/ 432386 h 489350"/>
              <a:gd name="connsiteX95" fmla="*/ 2259479 w 3172469"/>
              <a:gd name="connsiteY95" fmla="*/ 393681 h 489350"/>
              <a:gd name="connsiteX96" fmla="*/ 2275435 w 3172469"/>
              <a:gd name="connsiteY96" fmla="*/ 341287 h 489350"/>
              <a:gd name="connsiteX97" fmla="*/ 2319358 w 3172469"/>
              <a:gd name="connsiteY97" fmla="*/ 286847 h 489350"/>
              <a:gd name="connsiteX98" fmla="*/ 2266133 w 3172469"/>
              <a:gd name="connsiteY98" fmla="*/ 298441 h 489350"/>
              <a:gd name="connsiteX99" fmla="*/ 2195560 w 3172469"/>
              <a:gd name="connsiteY99" fmla="*/ 372957 h 489350"/>
              <a:gd name="connsiteX100" fmla="*/ 2195560 w 3172469"/>
              <a:gd name="connsiteY100" fmla="*/ 342525 h 489350"/>
              <a:gd name="connsiteX101" fmla="*/ 2222478 w 3172469"/>
              <a:gd name="connsiteY101" fmla="*/ 313228 h 489350"/>
              <a:gd name="connsiteX102" fmla="*/ 2202290 w 3172469"/>
              <a:gd name="connsiteY102" fmla="*/ 284018 h 489350"/>
              <a:gd name="connsiteX103" fmla="*/ 2230579 w 3172469"/>
              <a:gd name="connsiteY103" fmla="*/ 225751 h 489350"/>
              <a:gd name="connsiteX104" fmla="*/ 2277096 w 3172469"/>
              <a:gd name="connsiteY104" fmla="*/ 191735 h 489350"/>
              <a:gd name="connsiteX105" fmla="*/ 1220111 w 3172469"/>
              <a:gd name="connsiteY105" fmla="*/ 115707 h 489350"/>
              <a:gd name="connsiteX106" fmla="*/ 1241510 w 3172469"/>
              <a:gd name="connsiteY106" fmla="*/ 124033 h 489350"/>
              <a:gd name="connsiteX107" fmla="*/ 1249836 w 3172469"/>
              <a:gd name="connsiteY107" fmla="*/ 144757 h 489350"/>
              <a:gd name="connsiteX108" fmla="*/ 1234968 w 3172469"/>
              <a:gd name="connsiteY108" fmla="*/ 180987 h 489350"/>
              <a:gd name="connsiteX109" fmla="*/ 1199923 w 3172469"/>
              <a:gd name="connsiteY109" fmla="*/ 200061 h 489350"/>
              <a:gd name="connsiteX110" fmla="*/ 1178792 w 3172469"/>
              <a:gd name="connsiteY110" fmla="*/ 191686 h 489350"/>
              <a:gd name="connsiteX111" fmla="*/ 1170862 w 3172469"/>
              <a:gd name="connsiteY111" fmla="*/ 171000 h 489350"/>
              <a:gd name="connsiteX112" fmla="*/ 1186694 w 3172469"/>
              <a:gd name="connsiteY112" fmla="*/ 134931 h 489350"/>
              <a:gd name="connsiteX113" fmla="*/ 1220111 w 3172469"/>
              <a:gd name="connsiteY113" fmla="*/ 115707 h 489350"/>
              <a:gd name="connsiteX114" fmla="*/ 1074893 w 3172469"/>
              <a:gd name="connsiteY114" fmla="*/ 106963 h 489350"/>
              <a:gd name="connsiteX115" fmla="*/ 1099914 w 3172469"/>
              <a:gd name="connsiteY115" fmla="*/ 121215 h 489350"/>
              <a:gd name="connsiteX116" fmla="*/ 1084537 w 3172469"/>
              <a:gd name="connsiteY116" fmla="*/ 146708 h 489350"/>
              <a:gd name="connsiteX117" fmla="*/ 1064263 w 3172469"/>
              <a:gd name="connsiteY117" fmla="*/ 166467 h 489350"/>
              <a:gd name="connsiteX118" fmla="*/ 1097900 w 3172469"/>
              <a:gd name="connsiteY118" fmla="*/ 171686 h 489350"/>
              <a:gd name="connsiteX119" fmla="*/ 1047054 w 3172469"/>
              <a:gd name="connsiteY119" fmla="*/ 253875 h 489350"/>
              <a:gd name="connsiteX120" fmla="*/ 1003795 w 3172469"/>
              <a:gd name="connsiteY120" fmla="*/ 250510 h 489350"/>
              <a:gd name="connsiteX121" fmla="*/ 963686 w 3172469"/>
              <a:gd name="connsiteY121" fmla="*/ 323880 h 489350"/>
              <a:gd name="connsiteX122" fmla="*/ 952585 w 3172469"/>
              <a:gd name="connsiteY122" fmla="*/ 373504 h 489350"/>
              <a:gd name="connsiteX123" fmla="*/ 963890 w 3172469"/>
              <a:gd name="connsiteY123" fmla="*/ 388184 h 489350"/>
              <a:gd name="connsiteX124" fmla="*/ 1057533 w 3172469"/>
              <a:gd name="connsiteY124" fmla="*/ 332999 h 489350"/>
              <a:gd name="connsiteX125" fmla="*/ 1057533 w 3172469"/>
              <a:gd name="connsiteY125" fmla="*/ 357633 h 489350"/>
              <a:gd name="connsiteX126" fmla="*/ 1066411 w 3172469"/>
              <a:gd name="connsiteY126" fmla="*/ 314056 h 489350"/>
              <a:gd name="connsiteX127" fmla="*/ 1096164 w 3172469"/>
              <a:gd name="connsiteY127" fmla="*/ 263197 h 489350"/>
              <a:gd name="connsiteX128" fmla="*/ 1170990 w 3172469"/>
              <a:gd name="connsiteY128" fmla="*/ 211248 h 489350"/>
              <a:gd name="connsiteX129" fmla="*/ 1198037 w 3172469"/>
              <a:gd name="connsiteY129" fmla="*/ 232893 h 489350"/>
              <a:gd name="connsiteX130" fmla="*/ 1187289 w 3172469"/>
              <a:gd name="connsiteY130" fmla="*/ 262602 h 489350"/>
              <a:gd name="connsiteX131" fmla="*/ 1145541 w 3172469"/>
              <a:gd name="connsiteY131" fmla="*/ 316540 h 489350"/>
              <a:gd name="connsiteX132" fmla="*/ 1119941 w 3172469"/>
              <a:gd name="connsiteY132" fmla="*/ 344411 h 489350"/>
              <a:gd name="connsiteX133" fmla="*/ 1115955 w 3172469"/>
              <a:gd name="connsiteY133" fmla="*/ 359370 h 489350"/>
              <a:gd name="connsiteX134" fmla="*/ 1122733 w 3172469"/>
              <a:gd name="connsiteY134" fmla="*/ 375615 h 489350"/>
              <a:gd name="connsiteX135" fmla="*/ 1140719 w 3172469"/>
              <a:gd name="connsiteY135" fmla="*/ 382130 h 489350"/>
              <a:gd name="connsiteX136" fmla="*/ 1172196 w 3172469"/>
              <a:gd name="connsiteY136" fmla="*/ 371029 h 489350"/>
              <a:gd name="connsiteX137" fmla="*/ 1195598 w 3172469"/>
              <a:gd name="connsiteY137" fmla="*/ 356139 h 489350"/>
              <a:gd name="connsiteX138" fmla="*/ 1195978 w 3172469"/>
              <a:gd name="connsiteY138" fmla="*/ 355890 h 489350"/>
              <a:gd name="connsiteX139" fmla="*/ 1195435 w 3172469"/>
              <a:gd name="connsiteY139" fmla="*/ 351976 h 489350"/>
              <a:gd name="connsiteX140" fmla="*/ 1219867 w 3172469"/>
              <a:gd name="connsiteY140" fmla="*/ 285448 h 489350"/>
              <a:gd name="connsiteX141" fmla="*/ 1281782 w 3172469"/>
              <a:gd name="connsiteY141" fmla="*/ 225323 h 489350"/>
              <a:gd name="connsiteX142" fmla="*/ 1348958 w 3172469"/>
              <a:gd name="connsiteY142" fmla="*/ 201154 h 489350"/>
              <a:gd name="connsiteX143" fmla="*/ 1375131 w 3172469"/>
              <a:gd name="connsiteY143" fmla="*/ 207615 h 489350"/>
              <a:gd name="connsiteX144" fmla="*/ 1386763 w 3172469"/>
              <a:gd name="connsiteY144" fmla="*/ 225489 h 489350"/>
              <a:gd name="connsiteX145" fmla="*/ 1379369 w 3172469"/>
              <a:gd name="connsiteY145" fmla="*/ 237673 h 489350"/>
              <a:gd name="connsiteX146" fmla="*/ 1395699 w 3172469"/>
              <a:gd name="connsiteY146" fmla="*/ 247311 h 489350"/>
              <a:gd name="connsiteX147" fmla="*/ 1400897 w 3172469"/>
              <a:gd name="connsiteY147" fmla="*/ 270570 h 489350"/>
              <a:gd name="connsiteX148" fmla="*/ 1373315 w 3172469"/>
              <a:gd name="connsiteY148" fmla="*/ 355041 h 489350"/>
              <a:gd name="connsiteX149" fmla="*/ 1374895 w 3172469"/>
              <a:gd name="connsiteY149" fmla="*/ 355293 h 489350"/>
              <a:gd name="connsiteX150" fmla="*/ 1378346 w 3172469"/>
              <a:gd name="connsiteY150" fmla="*/ 363324 h 489350"/>
              <a:gd name="connsiteX151" fmla="*/ 1379369 w 3172469"/>
              <a:gd name="connsiteY151" fmla="*/ 369593 h 489350"/>
              <a:gd name="connsiteX152" fmla="*/ 1405655 w 3172469"/>
              <a:gd name="connsiteY152" fmla="*/ 345127 h 489350"/>
              <a:gd name="connsiteX153" fmla="*/ 1422138 w 3172469"/>
              <a:gd name="connsiteY153" fmla="*/ 334087 h 489350"/>
              <a:gd name="connsiteX154" fmla="*/ 1423238 w 3172469"/>
              <a:gd name="connsiteY154" fmla="*/ 329629 h 489350"/>
              <a:gd name="connsiteX155" fmla="*/ 1448457 w 3172469"/>
              <a:gd name="connsiteY155" fmla="*/ 286884 h 489350"/>
              <a:gd name="connsiteX156" fmla="*/ 1484151 w 3172469"/>
              <a:gd name="connsiteY156" fmla="*/ 243089 h 489350"/>
              <a:gd name="connsiteX157" fmla="*/ 1518923 w 3172469"/>
              <a:gd name="connsiteY157" fmla="*/ 229411 h 489350"/>
              <a:gd name="connsiteX158" fmla="*/ 1538640 w 3172469"/>
              <a:gd name="connsiteY158" fmla="*/ 235524 h 489350"/>
              <a:gd name="connsiteX159" fmla="*/ 1546634 w 3172469"/>
              <a:gd name="connsiteY159" fmla="*/ 250381 h 489350"/>
              <a:gd name="connsiteX160" fmla="*/ 1539433 w 3172469"/>
              <a:gd name="connsiteY160" fmla="*/ 267098 h 489350"/>
              <a:gd name="connsiteX161" fmla="*/ 1527999 w 3172469"/>
              <a:gd name="connsiteY161" fmla="*/ 279881 h 489350"/>
              <a:gd name="connsiteX162" fmla="*/ 1478011 w 3172469"/>
              <a:gd name="connsiteY162" fmla="*/ 349951 h 489350"/>
              <a:gd name="connsiteX163" fmla="*/ 1477207 w 3172469"/>
              <a:gd name="connsiteY163" fmla="*/ 353198 h 489350"/>
              <a:gd name="connsiteX164" fmla="*/ 1487430 w 3172469"/>
              <a:gd name="connsiteY164" fmla="*/ 342632 h 489350"/>
              <a:gd name="connsiteX165" fmla="*/ 1593016 w 3172469"/>
              <a:gd name="connsiteY165" fmla="*/ 237721 h 489350"/>
              <a:gd name="connsiteX166" fmla="*/ 1648765 w 3172469"/>
              <a:gd name="connsiteY166" fmla="*/ 209223 h 489350"/>
              <a:gd name="connsiteX167" fmla="*/ 1665218 w 3172469"/>
              <a:gd name="connsiteY167" fmla="*/ 228061 h 489350"/>
              <a:gd name="connsiteX168" fmla="*/ 1671096 w 3172469"/>
              <a:gd name="connsiteY168" fmla="*/ 259125 h 489350"/>
              <a:gd name="connsiteX169" fmla="*/ 1656973 w 3172469"/>
              <a:gd name="connsiteY169" fmla="*/ 279892 h 489350"/>
              <a:gd name="connsiteX170" fmla="*/ 1613831 w 3172469"/>
              <a:gd name="connsiteY170" fmla="*/ 337564 h 489350"/>
              <a:gd name="connsiteX171" fmla="*/ 1599108 w 3172469"/>
              <a:gd name="connsiteY171" fmla="*/ 370814 h 489350"/>
              <a:gd name="connsiteX172" fmla="*/ 1603695 w 3172469"/>
              <a:gd name="connsiteY172" fmla="*/ 378765 h 489350"/>
              <a:gd name="connsiteX173" fmla="*/ 1683205 w 3172469"/>
              <a:gd name="connsiteY173" fmla="*/ 332334 h 489350"/>
              <a:gd name="connsiteX174" fmla="*/ 1683205 w 3172469"/>
              <a:gd name="connsiteY174" fmla="*/ 364878 h 489350"/>
              <a:gd name="connsiteX175" fmla="*/ 1613441 w 3172469"/>
              <a:gd name="connsiteY175" fmla="*/ 430811 h 489350"/>
              <a:gd name="connsiteX176" fmla="*/ 1562654 w 3172469"/>
              <a:gd name="connsiteY176" fmla="*/ 455703 h 489350"/>
              <a:gd name="connsiteX177" fmla="*/ 1538088 w 3172469"/>
              <a:gd name="connsiteY177" fmla="*/ 443300 h 489350"/>
              <a:gd name="connsiteX178" fmla="*/ 1530228 w 3172469"/>
              <a:gd name="connsiteY178" fmla="*/ 413194 h 489350"/>
              <a:gd name="connsiteX179" fmla="*/ 1543060 w 3172469"/>
              <a:gd name="connsiteY179" fmla="*/ 369759 h 489350"/>
              <a:gd name="connsiteX180" fmla="*/ 1587417 w 3172469"/>
              <a:gd name="connsiteY180" fmla="*/ 300295 h 489350"/>
              <a:gd name="connsiteX181" fmla="*/ 1495510 w 3172469"/>
              <a:gd name="connsiteY181" fmla="*/ 402211 h 489350"/>
              <a:gd name="connsiteX182" fmla="*/ 1468485 w 3172469"/>
              <a:gd name="connsiteY182" fmla="*/ 434529 h 489350"/>
              <a:gd name="connsiteX183" fmla="*/ 1453665 w 3172469"/>
              <a:gd name="connsiteY183" fmla="*/ 440230 h 489350"/>
              <a:gd name="connsiteX184" fmla="*/ 1427605 w 3172469"/>
              <a:gd name="connsiteY184" fmla="*/ 415343 h 489350"/>
              <a:gd name="connsiteX185" fmla="*/ 1420814 w 3172469"/>
              <a:gd name="connsiteY185" fmla="*/ 389413 h 489350"/>
              <a:gd name="connsiteX186" fmla="*/ 1419167 w 3172469"/>
              <a:gd name="connsiteY186" fmla="*/ 369021 h 489350"/>
              <a:gd name="connsiteX187" fmla="*/ 1404001 w 3172469"/>
              <a:gd name="connsiteY187" fmla="*/ 382193 h 489350"/>
              <a:gd name="connsiteX188" fmla="*/ 1386414 w 3172469"/>
              <a:gd name="connsiteY188" fmla="*/ 393505 h 489350"/>
              <a:gd name="connsiteX189" fmla="*/ 1347351 w 3172469"/>
              <a:gd name="connsiteY189" fmla="*/ 400539 h 489350"/>
              <a:gd name="connsiteX190" fmla="*/ 1268902 w 3172469"/>
              <a:gd name="connsiteY190" fmla="*/ 450999 h 489350"/>
              <a:gd name="connsiteX191" fmla="*/ 1216615 w 3172469"/>
              <a:gd name="connsiteY191" fmla="*/ 422158 h 489350"/>
              <a:gd name="connsiteX192" fmla="*/ 1204294 w 3172469"/>
              <a:gd name="connsiteY192" fmla="*/ 397365 h 489350"/>
              <a:gd name="connsiteX193" fmla="*/ 1197185 w 3172469"/>
              <a:gd name="connsiteY193" fmla="*/ 405276 h 489350"/>
              <a:gd name="connsiteX194" fmla="*/ 1114487 w 3172469"/>
              <a:gd name="connsiteY194" fmla="*/ 454364 h 489350"/>
              <a:gd name="connsiteX195" fmla="*/ 1070805 w 3172469"/>
              <a:gd name="connsiteY195" fmla="*/ 423540 h 489350"/>
              <a:gd name="connsiteX196" fmla="*/ 1057090 w 3172469"/>
              <a:gd name="connsiteY196" fmla="*/ 365268 h 489350"/>
              <a:gd name="connsiteX197" fmla="*/ 1035120 w 3172469"/>
              <a:gd name="connsiteY197" fmla="*/ 388315 h 489350"/>
              <a:gd name="connsiteX198" fmla="*/ 919484 w 3172469"/>
              <a:gd name="connsiteY198" fmla="*/ 465122 h 489350"/>
              <a:gd name="connsiteX199" fmla="*/ 889658 w 3172469"/>
              <a:gd name="connsiteY199" fmla="*/ 451128 h 489350"/>
              <a:gd name="connsiteX200" fmla="*/ 879665 w 3172469"/>
              <a:gd name="connsiteY200" fmla="*/ 418574 h 489350"/>
              <a:gd name="connsiteX201" fmla="*/ 903207 w 3172469"/>
              <a:gd name="connsiteY201" fmla="*/ 344700 h 489350"/>
              <a:gd name="connsiteX202" fmla="*/ 892398 w 3172469"/>
              <a:gd name="connsiteY202" fmla="*/ 357867 h 489350"/>
              <a:gd name="connsiteX203" fmla="*/ 887010 w 3172469"/>
              <a:gd name="connsiteY203" fmla="*/ 361774 h 489350"/>
              <a:gd name="connsiteX204" fmla="*/ 887010 w 3172469"/>
              <a:gd name="connsiteY204" fmla="*/ 366142 h 489350"/>
              <a:gd name="connsiteX205" fmla="*/ 817444 w 3172469"/>
              <a:gd name="connsiteY205" fmla="*/ 429954 h 489350"/>
              <a:gd name="connsiteX206" fmla="*/ 744920 w 3172469"/>
              <a:gd name="connsiteY206" fmla="*/ 463783 h 489350"/>
              <a:gd name="connsiteX207" fmla="*/ 691364 w 3172469"/>
              <a:gd name="connsiteY207" fmla="*/ 429027 h 489350"/>
              <a:gd name="connsiteX208" fmla="*/ 671455 w 3172469"/>
              <a:gd name="connsiteY208" fmla="*/ 356005 h 489350"/>
              <a:gd name="connsiteX209" fmla="*/ 678655 w 3172469"/>
              <a:gd name="connsiteY209" fmla="*/ 319460 h 489350"/>
              <a:gd name="connsiteX210" fmla="*/ 718506 w 3172469"/>
              <a:gd name="connsiteY210" fmla="*/ 270661 h 489350"/>
              <a:gd name="connsiteX211" fmla="*/ 783995 w 3172469"/>
              <a:gd name="connsiteY211" fmla="*/ 216713 h 489350"/>
              <a:gd name="connsiteX212" fmla="*/ 833721 w 3172469"/>
              <a:gd name="connsiteY212" fmla="*/ 196450 h 489350"/>
              <a:gd name="connsiteX213" fmla="*/ 858458 w 3172469"/>
              <a:gd name="connsiteY213" fmla="*/ 205740 h 489350"/>
              <a:gd name="connsiteX214" fmla="*/ 868172 w 3172469"/>
              <a:gd name="connsiteY214" fmla="*/ 229529 h 489350"/>
              <a:gd name="connsiteX215" fmla="*/ 844619 w 3172469"/>
              <a:gd name="connsiteY215" fmla="*/ 284559 h 489350"/>
              <a:gd name="connsiteX216" fmla="*/ 805475 w 3172469"/>
              <a:gd name="connsiteY216" fmla="*/ 316443 h 489350"/>
              <a:gd name="connsiteX217" fmla="*/ 789862 w 3172469"/>
              <a:gd name="connsiteY217" fmla="*/ 299684 h 489350"/>
              <a:gd name="connsiteX218" fmla="*/ 790277 w 3172469"/>
              <a:gd name="connsiteY218" fmla="*/ 295148 h 489350"/>
              <a:gd name="connsiteX219" fmla="*/ 786563 w 3172469"/>
              <a:gd name="connsiteY219" fmla="*/ 297633 h 489350"/>
              <a:gd name="connsiteX220" fmla="*/ 766540 w 3172469"/>
              <a:gd name="connsiteY220" fmla="*/ 311830 h 489350"/>
              <a:gd name="connsiteX221" fmla="*/ 731880 w 3172469"/>
              <a:gd name="connsiteY221" fmla="*/ 340907 h 489350"/>
              <a:gd name="connsiteX222" fmla="*/ 723522 w 3172469"/>
              <a:gd name="connsiteY222" fmla="*/ 360045 h 489350"/>
              <a:gd name="connsiteX223" fmla="*/ 733358 w 3172469"/>
              <a:gd name="connsiteY223" fmla="*/ 387091 h 489350"/>
              <a:gd name="connsiteX224" fmla="*/ 760394 w 3172469"/>
              <a:gd name="connsiteY224" fmla="*/ 396928 h 489350"/>
              <a:gd name="connsiteX225" fmla="*/ 808577 w 3172469"/>
              <a:gd name="connsiteY225" fmla="*/ 382028 h 489350"/>
              <a:gd name="connsiteX226" fmla="*/ 863141 w 3172469"/>
              <a:gd name="connsiteY226" fmla="*/ 349621 h 489350"/>
              <a:gd name="connsiteX227" fmla="*/ 871585 w 3172469"/>
              <a:gd name="connsiteY227" fmla="*/ 344218 h 489350"/>
              <a:gd name="connsiteX228" fmla="*/ 871585 w 3172469"/>
              <a:gd name="connsiteY228" fmla="*/ 340553 h 489350"/>
              <a:gd name="connsiteX229" fmla="*/ 955017 w 3172469"/>
              <a:gd name="connsiteY229" fmla="*/ 247863 h 489350"/>
              <a:gd name="connsiteX230" fmla="*/ 914619 w 3172469"/>
              <a:gd name="connsiteY230" fmla="*/ 250735 h 489350"/>
              <a:gd name="connsiteX231" fmla="*/ 901996 w 3172469"/>
              <a:gd name="connsiteY231" fmla="*/ 253875 h 489350"/>
              <a:gd name="connsiteX232" fmla="*/ 893113 w 3172469"/>
              <a:gd name="connsiteY232" fmla="*/ 242988 h 489350"/>
              <a:gd name="connsiteX233" fmla="*/ 911716 w 3172469"/>
              <a:gd name="connsiteY233" fmla="*/ 203222 h 489350"/>
              <a:gd name="connsiteX234" fmla="*/ 948920 w 3172469"/>
              <a:gd name="connsiteY234" fmla="*/ 169736 h 489350"/>
              <a:gd name="connsiteX235" fmla="*/ 1006667 w 3172469"/>
              <a:gd name="connsiteY235" fmla="*/ 164153 h 489350"/>
              <a:gd name="connsiteX236" fmla="*/ 1037592 w 3172469"/>
              <a:gd name="connsiteY236" fmla="*/ 122142 h 489350"/>
              <a:gd name="connsiteX237" fmla="*/ 1074893 w 3172469"/>
              <a:gd name="connsiteY237" fmla="*/ 106963 h 489350"/>
              <a:gd name="connsiteX238" fmla="*/ 374190 w 3172469"/>
              <a:gd name="connsiteY238" fmla="*/ 43055 h 489350"/>
              <a:gd name="connsiteX239" fmla="*/ 431722 w 3172469"/>
              <a:gd name="connsiteY239" fmla="*/ 48402 h 489350"/>
              <a:gd name="connsiteX240" fmla="*/ 462320 w 3172469"/>
              <a:gd name="connsiteY240" fmla="*/ 60929 h 489350"/>
              <a:gd name="connsiteX241" fmla="*/ 471198 w 3172469"/>
              <a:gd name="connsiteY241" fmla="*/ 81514 h 489350"/>
              <a:gd name="connsiteX242" fmla="*/ 464796 w 3172469"/>
              <a:gd name="connsiteY242" fmla="*/ 118536 h 489350"/>
              <a:gd name="connsiteX243" fmla="*/ 449483 w 3172469"/>
              <a:gd name="connsiteY243" fmla="*/ 139416 h 489350"/>
              <a:gd name="connsiteX244" fmla="*/ 417277 w 3172469"/>
              <a:gd name="connsiteY244" fmla="*/ 153566 h 489350"/>
              <a:gd name="connsiteX245" fmla="*/ 388768 w 3172469"/>
              <a:gd name="connsiteY245" fmla="*/ 164469 h 489350"/>
              <a:gd name="connsiteX246" fmla="*/ 357645 w 3172469"/>
              <a:gd name="connsiteY246" fmla="*/ 182841 h 489350"/>
              <a:gd name="connsiteX247" fmla="*/ 341722 w 3172469"/>
              <a:gd name="connsiteY247" fmla="*/ 191306 h 489350"/>
              <a:gd name="connsiteX248" fmla="*/ 330331 w 3172469"/>
              <a:gd name="connsiteY248" fmla="*/ 181758 h 489350"/>
              <a:gd name="connsiteX249" fmla="*/ 342407 w 3172469"/>
              <a:gd name="connsiteY249" fmla="*/ 161640 h 489350"/>
              <a:gd name="connsiteX250" fmla="*/ 371211 w 3172469"/>
              <a:gd name="connsiteY250" fmla="*/ 140986 h 489350"/>
              <a:gd name="connsiteX251" fmla="*/ 388860 w 3172469"/>
              <a:gd name="connsiteY251" fmla="*/ 131974 h 489350"/>
              <a:gd name="connsiteX252" fmla="*/ 370825 w 3172469"/>
              <a:gd name="connsiteY252" fmla="*/ 135467 h 489350"/>
              <a:gd name="connsiteX253" fmla="*/ 220876 w 3172469"/>
              <a:gd name="connsiteY253" fmla="*/ 158013 h 489350"/>
              <a:gd name="connsiteX254" fmla="*/ 159031 w 3172469"/>
              <a:gd name="connsiteY254" fmla="*/ 203961 h 489350"/>
              <a:gd name="connsiteX255" fmla="*/ 161447 w 3172469"/>
              <a:gd name="connsiteY255" fmla="*/ 210964 h 489350"/>
              <a:gd name="connsiteX256" fmla="*/ 170400 w 3172469"/>
              <a:gd name="connsiteY256" fmla="*/ 216134 h 489350"/>
              <a:gd name="connsiteX257" fmla="*/ 244991 w 3172469"/>
              <a:gd name="connsiteY257" fmla="*/ 238112 h 489350"/>
              <a:gd name="connsiteX258" fmla="*/ 310796 w 3172469"/>
              <a:gd name="connsiteY258" fmla="*/ 262527 h 489350"/>
              <a:gd name="connsiteX259" fmla="*/ 360110 w 3172469"/>
              <a:gd name="connsiteY259" fmla="*/ 291786 h 489350"/>
              <a:gd name="connsiteX260" fmla="*/ 386459 w 3172469"/>
              <a:gd name="connsiteY260" fmla="*/ 321560 h 489350"/>
              <a:gd name="connsiteX261" fmla="*/ 394506 w 3172469"/>
              <a:gd name="connsiteY261" fmla="*/ 353316 h 489350"/>
              <a:gd name="connsiteX262" fmla="*/ 369888 w 3172469"/>
              <a:gd name="connsiteY262" fmla="*/ 418622 h 489350"/>
              <a:gd name="connsiteX263" fmla="*/ 275408 w 3172469"/>
              <a:gd name="connsiteY263" fmla="*/ 471107 h 489350"/>
              <a:gd name="connsiteX264" fmla="*/ 132660 w 3172469"/>
              <a:gd name="connsiteY264" fmla="*/ 489350 h 489350"/>
              <a:gd name="connsiteX265" fmla="*/ 36069 w 3172469"/>
              <a:gd name="connsiteY265" fmla="*/ 476958 h 489350"/>
              <a:gd name="connsiteX266" fmla="*/ 0 w 3172469"/>
              <a:gd name="connsiteY266" fmla="*/ 438762 h 489350"/>
              <a:gd name="connsiteX267" fmla="*/ 20939 w 3172469"/>
              <a:gd name="connsiteY267" fmla="*/ 392240 h 489350"/>
              <a:gd name="connsiteX268" fmla="*/ 82500 w 3172469"/>
              <a:gd name="connsiteY268" fmla="*/ 387831 h 489350"/>
              <a:gd name="connsiteX269" fmla="*/ 73259 w 3172469"/>
              <a:gd name="connsiteY269" fmla="*/ 391668 h 489350"/>
              <a:gd name="connsiteX270" fmla="*/ 70032 w 3172469"/>
              <a:gd name="connsiteY270" fmla="*/ 393065 h 489350"/>
              <a:gd name="connsiteX271" fmla="*/ 119887 w 3172469"/>
              <a:gd name="connsiteY271" fmla="*/ 393563 h 489350"/>
              <a:gd name="connsiteX272" fmla="*/ 231061 w 3172469"/>
              <a:gd name="connsiteY272" fmla="*/ 388977 h 489350"/>
              <a:gd name="connsiteX273" fmla="*/ 292863 w 3172469"/>
              <a:gd name="connsiteY273" fmla="*/ 373306 h 489350"/>
              <a:gd name="connsiteX274" fmla="*/ 338400 w 3172469"/>
              <a:gd name="connsiteY274" fmla="*/ 348001 h 489350"/>
              <a:gd name="connsiteX275" fmla="*/ 237083 w 3172469"/>
              <a:gd name="connsiteY275" fmla="*/ 297819 h 489350"/>
              <a:gd name="connsiteX276" fmla="*/ 153887 w 3172469"/>
              <a:gd name="connsiteY276" fmla="*/ 273843 h 489350"/>
              <a:gd name="connsiteX277" fmla="*/ 104322 w 3172469"/>
              <a:gd name="connsiteY277" fmla="*/ 245886 h 489350"/>
              <a:gd name="connsiteX278" fmla="*/ 94190 w 3172469"/>
              <a:gd name="connsiteY278" fmla="*/ 220785 h 489350"/>
              <a:gd name="connsiteX279" fmla="*/ 118804 w 3172469"/>
              <a:gd name="connsiteY279" fmla="*/ 129043 h 489350"/>
              <a:gd name="connsiteX280" fmla="*/ 216552 w 3172469"/>
              <a:gd name="connsiteY280" fmla="*/ 65478 h 489350"/>
              <a:gd name="connsiteX281" fmla="*/ 374190 w 3172469"/>
              <a:gd name="connsiteY281" fmla="*/ 43055 h 489350"/>
              <a:gd name="connsiteX282" fmla="*/ 3150138 w 3172469"/>
              <a:gd name="connsiteY282" fmla="*/ 24217 h 489350"/>
              <a:gd name="connsiteX283" fmla="*/ 3172469 w 3172469"/>
              <a:gd name="connsiteY283" fmla="*/ 44513 h 489350"/>
              <a:gd name="connsiteX284" fmla="*/ 2945073 w 3172469"/>
              <a:gd name="connsiteY284" fmla="*/ 340318 h 489350"/>
              <a:gd name="connsiteX285" fmla="*/ 2945073 w 3172469"/>
              <a:gd name="connsiteY285" fmla="*/ 359241 h 489350"/>
              <a:gd name="connsiteX286" fmla="*/ 3055519 w 3172469"/>
              <a:gd name="connsiteY286" fmla="*/ 241123 h 489350"/>
              <a:gd name="connsiteX287" fmla="*/ 3128610 w 3172469"/>
              <a:gd name="connsiteY287" fmla="*/ 202504 h 489350"/>
              <a:gd name="connsiteX288" fmla="*/ 3149618 w 3172469"/>
              <a:gd name="connsiteY288" fmla="*/ 216027 h 489350"/>
              <a:gd name="connsiteX289" fmla="*/ 3156996 w 3172469"/>
              <a:gd name="connsiteY289" fmla="*/ 248367 h 489350"/>
              <a:gd name="connsiteX290" fmla="*/ 3125964 w 3172469"/>
              <a:gd name="connsiteY290" fmla="*/ 314182 h 489350"/>
              <a:gd name="connsiteX291" fmla="*/ 3044643 w 3172469"/>
              <a:gd name="connsiteY291" fmla="*/ 373139 h 489350"/>
              <a:gd name="connsiteX292" fmla="*/ 3074121 w 3172469"/>
              <a:gd name="connsiteY292" fmla="*/ 392888 h 489350"/>
              <a:gd name="connsiteX293" fmla="*/ 3099346 w 3172469"/>
              <a:gd name="connsiteY293" fmla="*/ 383207 h 489350"/>
              <a:gd name="connsiteX294" fmla="*/ 3165076 w 3172469"/>
              <a:gd name="connsiteY294" fmla="*/ 333674 h 489350"/>
              <a:gd name="connsiteX295" fmla="*/ 3165076 w 3172469"/>
              <a:gd name="connsiteY295" fmla="*/ 365199 h 489350"/>
              <a:gd name="connsiteX296" fmla="*/ 3099324 w 3172469"/>
              <a:gd name="connsiteY296" fmla="*/ 434524 h 489350"/>
              <a:gd name="connsiteX297" fmla="*/ 3053258 w 3172469"/>
              <a:gd name="connsiteY297" fmla="*/ 457054 h 489350"/>
              <a:gd name="connsiteX298" fmla="*/ 3008193 w 3172469"/>
              <a:gd name="connsiteY298" fmla="*/ 434186 h 489350"/>
              <a:gd name="connsiteX299" fmla="*/ 2976299 w 3172469"/>
              <a:gd name="connsiteY299" fmla="*/ 374307 h 489350"/>
              <a:gd name="connsiteX300" fmla="*/ 2945041 w 3172469"/>
              <a:gd name="connsiteY300" fmla="*/ 421371 h 489350"/>
              <a:gd name="connsiteX301" fmla="*/ 2919377 w 3172469"/>
              <a:gd name="connsiteY301" fmla="*/ 442930 h 489350"/>
              <a:gd name="connsiteX302" fmla="*/ 2897186 w 3172469"/>
              <a:gd name="connsiteY302" fmla="*/ 414095 h 489350"/>
              <a:gd name="connsiteX303" fmla="*/ 2896590 w 3172469"/>
              <a:gd name="connsiteY303" fmla="*/ 405064 h 489350"/>
              <a:gd name="connsiteX304" fmla="*/ 2895492 w 3172469"/>
              <a:gd name="connsiteY304" fmla="*/ 406170 h 489350"/>
              <a:gd name="connsiteX305" fmla="*/ 2809899 w 3172469"/>
              <a:gd name="connsiteY305" fmla="*/ 460418 h 489350"/>
              <a:gd name="connsiteX306" fmla="*/ 2785516 w 3172469"/>
              <a:gd name="connsiteY306" fmla="*/ 448797 h 489350"/>
              <a:gd name="connsiteX307" fmla="*/ 2779488 w 3172469"/>
              <a:gd name="connsiteY307" fmla="*/ 417899 h 489350"/>
              <a:gd name="connsiteX308" fmla="*/ 2798326 w 3172469"/>
              <a:gd name="connsiteY308" fmla="*/ 352105 h 489350"/>
              <a:gd name="connsiteX309" fmla="*/ 2735045 w 3172469"/>
              <a:gd name="connsiteY309" fmla="*/ 429429 h 489350"/>
              <a:gd name="connsiteX310" fmla="*/ 2697545 w 3172469"/>
              <a:gd name="connsiteY310" fmla="*/ 450324 h 489350"/>
              <a:gd name="connsiteX311" fmla="*/ 2660079 w 3172469"/>
              <a:gd name="connsiteY311" fmla="*/ 417936 h 489350"/>
              <a:gd name="connsiteX312" fmla="*/ 2642242 w 3172469"/>
              <a:gd name="connsiteY312" fmla="*/ 359370 h 489350"/>
              <a:gd name="connsiteX313" fmla="*/ 2658450 w 3172469"/>
              <a:gd name="connsiteY313" fmla="*/ 308080 h 489350"/>
              <a:gd name="connsiteX314" fmla="*/ 2722400 w 3172469"/>
              <a:gd name="connsiteY314" fmla="*/ 248742 h 489350"/>
              <a:gd name="connsiteX315" fmla="*/ 2803732 w 3172469"/>
              <a:gd name="connsiteY315" fmla="*/ 200205 h 489350"/>
              <a:gd name="connsiteX316" fmla="*/ 2861698 w 3172469"/>
              <a:gd name="connsiteY316" fmla="*/ 186355 h 489350"/>
              <a:gd name="connsiteX317" fmla="*/ 2883060 w 3172469"/>
              <a:gd name="connsiteY317" fmla="*/ 199718 h 489350"/>
              <a:gd name="connsiteX318" fmla="*/ 2892774 w 3172469"/>
              <a:gd name="connsiteY318" fmla="*/ 223474 h 489350"/>
              <a:gd name="connsiteX319" fmla="*/ 2872596 w 3172469"/>
              <a:gd name="connsiteY319" fmla="*/ 242602 h 489350"/>
              <a:gd name="connsiteX320" fmla="*/ 2886055 w 3172469"/>
              <a:gd name="connsiteY320" fmla="*/ 273934 h 489350"/>
              <a:gd name="connsiteX321" fmla="*/ 2868514 w 3172469"/>
              <a:gd name="connsiteY321" fmla="*/ 307710 h 489350"/>
              <a:gd name="connsiteX322" fmla="*/ 2845721 w 3172469"/>
              <a:gd name="connsiteY322" fmla="*/ 340307 h 489350"/>
              <a:gd name="connsiteX323" fmla="*/ 2841649 w 3172469"/>
              <a:gd name="connsiteY323" fmla="*/ 360045 h 489350"/>
              <a:gd name="connsiteX324" fmla="*/ 2854305 w 3172469"/>
              <a:gd name="connsiteY324" fmla="*/ 378765 h 489350"/>
              <a:gd name="connsiteX325" fmla="*/ 2886085 w 3172469"/>
              <a:gd name="connsiteY325" fmla="*/ 367661 h 489350"/>
              <a:gd name="connsiteX326" fmla="*/ 2903460 w 3172469"/>
              <a:gd name="connsiteY326" fmla="*/ 357004 h 489350"/>
              <a:gd name="connsiteX327" fmla="*/ 2918606 w 3172469"/>
              <a:gd name="connsiteY327" fmla="*/ 289295 h 489350"/>
              <a:gd name="connsiteX328" fmla="*/ 2999798 w 3172469"/>
              <a:gd name="connsiteY328" fmla="*/ 165519 h 489350"/>
              <a:gd name="connsiteX329" fmla="*/ 3093190 w 3172469"/>
              <a:gd name="connsiteY329" fmla="*/ 57929 h 489350"/>
              <a:gd name="connsiteX330" fmla="*/ 3150138 w 3172469"/>
              <a:gd name="connsiteY330" fmla="*/ 24217 h 489350"/>
              <a:gd name="connsiteX331" fmla="*/ 2122721 w 3172469"/>
              <a:gd name="connsiteY331" fmla="*/ 0 h 489350"/>
              <a:gd name="connsiteX332" fmla="*/ 2220855 w 3172469"/>
              <a:gd name="connsiteY332" fmla="*/ 24201 h 489350"/>
              <a:gd name="connsiteX333" fmla="*/ 2253366 w 3172469"/>
              <a:gd name="connsiteY333" fmla="*/ 84214 h 489350"/>
              <a:gd name="connsiteX334" fmla="*/ 2193900 w 3172469"/>
              <a:gd name="connsiteY334" fmla="*/ 171798 h 489350"/>
              <a:gd name="connsiteX335" fmla="*/ 1998292 w 3172469"/>
              <a:gd name="connsiteY335" fmla="*/ 228650 h 489350"/>
              <a:gd name="connsiteX336" fmla="*/ 1984929 w 3172469"/>
              <a:gd name="connsiteY336" fmla="*/ 236987 h 489350"/>
              <a:gd name="connsiteX337" fmla="*/ 2119389 w 3172469"/>
              <a:gd name="connsiteY337" fmla="*/ 268480 h 489350"/>
              <a:gd name="connsiteX338" fmla="*/ 2165905 w 3172469"/>
              <a:gd name="connsiteY338" fmla="*/ 330448 h 489350"/>
              <a:gd name="connsiteX339" fmla="*/ 2131267 w 3172469"/>
              <a:gd name="connsiteY339" fmla="*/ 391602 h 489350"/>
              <a:gd name="connsiteX340" fmla="*/ 2042799 w 3172469"/>
              <a:gd name="connsiteY340" fmla="*/ 441880 h 489350"/>
              <a:gd name="connsiteX341" fmla="*/ 1943085 w 3172469"/>
              <a:gd name="connsiteY341" fmla="*/ 461768 h 489350"/>
              <a:gd name="connsiteX342" fmla="*/ 1860151 w 3172469"/>
              <a:gd name="connsiteY342" fmla="*/ 441339 h 489350"/>
              <a:gd name="connsiteX343" fmla="*/ 1830603 w 3172469"/>
              <a:gd name="connsiteY343" fmla="*/ 386288 h 489350"/>
              <a:gd name="connsiteX344" fmla="*/ 1848943 w 3172469"/>
              <a:gd name="connsiteY344" fmla="*/ 328734 h 489350"/>
              <a:gd name="connsiteX345" fmla="*/ 1900576 w 3172469"/>
              <a:gd name="connsiteY345" fmla="*/ 264269 h 489350"/>
              <a:gd name="connsiteX346" fmla="*/ 1851455 w 3172469"/>
              <a:gd name="connsiteY346" fmla="*/ 232218 h 489350"/>
              <a:gd name="connsiteX347" fmla="*/ 1866056 w 3172469"/>
              <a:gd name="connsiteY347" fmla="*/ 210005 h 489350"/>
              <a:gd name="connsiteX348" fmla="*/ 1950628 w 3172469"/>
              <a:gd name="connsiteY348" fmla="*/ 196889 h 489350"/>
              <a:gd name="connsiteX349" fmla="*/ 2083020 w 3172469"/>
              <a:gd name="connsiteY349" fmla="*/ 104949 h 489350"/>
              <a:gd name="connsiteX350" fmla="*/ 2094593 w 3172469"/>
              <a:gd name="connsiteY350" fmla="*/ 113136 h 489350"/>
              <a:gd name="connsiteX351" fmla="*/ 2073312 w 3172469"/>
              <a:gd name="connsiteY351" fmla="*/ 141961 h 489350"/>
              <a:gd name="connsiteX352" fmla="*/ 2024620 w 3172469"/>
              <a:gd name="connsiteY352" fmla="*/ 187684 h 489350"/>
              <a:gd name="connsiteX353" fmla="*/ 2191880 w 3172469"/>
              <a:gd name="connsiteY353" fmla="*/ 115825 h 489350"/>
              <a:gd name="connsiteX354" fmla="*/ 2114642 w 3172469"/>
              <a:gd name="connsiteY354" fmla="*/ 82317 h 489350"/>
              <a:gd name="connsiteX355" fmla="*/ 2001796 w 3172469"/>
              <a:gd name="connsiteY355" fmla="*/ 97689 h 489350"/>
              <a:gd name="connsiteX356" fmla="*/ 1957360 w 3172469"/>
              <a:gd name="connsiteY356" fmla="*/ 109574 h 489350"/>
              <a:gd name="connsiteX357" fmla="*/ 1944705 w 3172469"/>
              <a:gd name="connsiteY357" fmla="*/ 113771 h 489350"/>
              <a:gd name="connsiteX358" fmla="*/ 1955044 w 3172469"/>
              <a:gd name="connsiteY358" fmla="*/ 118871 h 489350"/>
              <a:gd name="connsiteX359" fmla="*/ 1958687 w 3172469"/>
              <a:gd name="connsiteY359" fmla="*/ 127270 h 489350"/>
              <a:gd name="connsiteX360" fmla="*/ 1906759 w 3172469"/>
              <a:gd name="connsiteY360" fmla="*/ 153105 h 489350"/>
              <a:gd name="connsiteX361" fmla="*/ 1836121 w 3172469"/>
              <a:gd name="connsiteY361" fmla="*/ 169114 h 489350"/>
              <a:gd name="connsiteX362" fmla="*/ 1817144 w 3172469"/>
              <a:gd name="connsiteY362" fmla="*/ 150137 h 489350"/>
              <a:gd name="connsiteX363" fmla="*/ 1832816 w 3172469"/>
              <a:gd name="connsiteY363" fmla="*/ 112675 h 489350"/>
              <a:gd name="connsiteX364" fmla="*/ 1865343 w 3172469"/>
              <a:gd name="connsiteY364" fmla="*/ 68993 h 489350"/>
              <a:gd name="connsiteX365" fmla="*/ 1893161 w 3172469"/>
              <a:gd name="connsiteY365" fmla="*/ 45627 h 489350"/>
              <a:gd name="connsiteX366" fmla="*/ 1952712 w 3172469"/>
              <a:gd name="connsiteY366" fmla="*/ 27534 h 489350"/>
              <a:gd name="connsiteX367" fmla="*/ 2044562 w 3172469"/>
              <a:gd name="connsiteY367" fmla="*/ 7094 h 489350"/>
              <a:gd name="connsiteX368" fmla="*/ 2122721 w 3172469"/>
              <a:gd name="connsiteY368" fmla="*/ 0 h 489350"/>
              <a:gd name="connsiteX0" fmla="*/ 1962608 w 3172469"/>
              <a:gd name="connsiteY0" fmla="*/ 271373 h 489350"/>
              <a:gd name="connsiteX1" fmla="*/ 1919532 w 3172469"/>
              <a:gd name="connsiteY1" fmla="*/ 324292 h 489350"/>
              <a:gd name="connsiteX2" fmla="*/ 1911602 w 3172469"/>
              <a:gd name="connsiteY2" fmla="*/ 344572 h 489350"/>
              <a:gd name="connsiteX3" fmla="*/ 1924054 w 3172469"/>
              <a:gd name="connsiteY3" fmla="*/ 367948 h 489350"/>
              <a:gd name="connsiteX4" fmla="*/ 1965963 w 3172469"/>
              <a:gd name="connsiteY4" fmla="*/ 380115 h 489350"/>
              <a:gd name="connsiteX5" fmla="*/ 2053900 w 3172469"/>
              <a:gd name="connsiteY5" fmla="*/ 359188 h 489350"/>
              <a:gd name="connsiteX6" fmla="*/ 2097025 w 3172469"/>
              <a:gd name="connsiteY6" fmla="*/ 316990 h 489350"/>
              <a:gd name="connsiteX7" fmla="*/ 2069084 w 3172469"/>
              <a:gd name="connsiteY7" fmla="*/ 293174 h 489350"/>
              <a:gd name="connsiteX8" fmla="*/ 1962608 w 3172469"/>
              <a:gd name="connsiteY8" fmla="*/ 271373 h 489350"/>
              <a:gd name="connsiteX9" fmla="*/ 3097166 w 3172469"/>
              <a:gd name="connsiteY9" fmla="*/ 267214 h 489350"/>
              <a:gd name="connsiteX10" fmla="*/ 3093372 w 3172469"/>
              <a:gd name="connsiteY10" fmla="*/ 268049 h 489350"/>
              <a:gd name="connsiteX11" fmla="*/ 3060925 w 3172469"/>
              <a:gd name="connsiteY11" fmla="*/ 288909 h 489350"/>
              <a:gd name="connsiteX12" fmla="*/ 3004277 w 3172469"/>
              <a:gd name="connsiteY12" fmla="*/ 339075 h 489350"/>
              <a:gd name="connsiteX13" fmla="*/ 3028226 w 3172469"/>
              <a:gd name="connsiteY13" fmla="*/ 350497 h 489350"/>
              <a:gd name="connsiteX14" fmla="*/ 3078129 w 3172469"/>
              <a:gd name="connsiteY14" fmla="*/ 302909 h 489350"/>
              <a:gd name="connsiteX15" fmla="*/ 3096322 w 3172469"/>
              <a:gd name="connsiteY15" fmla="*/ 271861 h 489350"/>
              <a:gd name="connsiteX16" fmla="*/ 3097166 w 3172469"/>
              <a:gd name="connsiteY16" fmla="*/ 267214 h 489350"/>
              <a:gd name="connsiteX17" fmla="*/ 1342100 w 3172469"/>
              <a:gd name="connsiteY17" fmla="*/ 260604 h 489350"/>
              <a:gd name="connsiteX18" fmla="*/ 1291463 w 3172469"/>
              <a:gd name="connsiteY18" fmla="*/ 299620 h 489350"/>
              <a:gd name="connsiteX19" fmla="*/ 1255856 w 3172469"/>
              <a:gd name="connsiteY19" fmla="*/ 346613 h 489350"/>
              <a:gd name="connsiteX20" fmla="*/ 1250192 w 3172469"/>
              <a:gd name="connsiteY20" fmla="*/ 377533 h 489350"/>
              <a:gd name="connsiteX21" fmla="*/ 1255175 w 3172469"/>
              <a:gd name="connsiteY21" fmla="*/ 388388 h 489350"/>
              <a:gd name="connsiteX22" fmla="*/ 1268902 w 3172469"/>
              <a:gd name="connsiteY22" fmla="*/ 392888 h 489350"/>
              <a:gd name="connsiteX23" fmla="*/ 1313843 w 3172469"/>
              <a:gd name="connsiteY23" fmla="*/ 373311 h 489350"/>
              <a:gd name="connsiteX24" fmla="*/ 1307788 w 3172469"/>
              <a:gd name="connsiteY24" fmla="*/ 346586 h 489350"/>
              <a:gd name="connsiteX25" fmla="*/ 1342100 w 3172469"/>
              <a:gd name="connsiteY25" fmla="*/ 260604 h 489350"/>
              <a:gd name="connsiteX26" fmla="*/ 2842056 w 3172469"/>
              <a:gd name="connsiteY26" fmla="*/ 252535 h 489350"/>
              <a:gd name="connsiteX27" fmla="*/ 2736888 w 3172469"/>
              <a:gd name="connsiteY27" fmla="*/ 313443 h 489350"/>
              <a:gd name="connsiteX28" fmla="*/ 2697675 w 3172469"/>
              <a:gd name="connsiteY28" fmla="*/ 368114 h 489350"/>
              <a:gd name="connsiteX29" fmla="*/ 2704275 w 3172469"/>
              <a:gd name="connsiteY29" fmla="*/ 385495 h 489350"/>
              <a:gd name="connsiteX30" fmla="*/ 2746087 w 3172469"/>
              <a:gd name="connsiteY30" fmla="*/ 359316 h 489350"/>
              <a:gd name="connsiteX31" fmla="*/ 2842056 w 3172469"/>
              <a:gd name="connsiteY31" fmla="*/ 252535 h 489350"/>
              <a:gd name="connsiteX32" fmla="*/ 2555269 w 3172469"/>
              <a:gd name="connsiteY32" fmla="*/ 246481 h 489350"/>
              <a:gd name="connsiteX33" fmla="*/ 2513579 w 3172469"/>
              <a:gd name="connsiteY33" fmla="*/ 272788 h 489350"/>
              <a:gd name="connsiteX34" fmla="*/ 2478030 w 3172469"/>
              <a:gd name="connsiteY34" fmla="*/ 324255 h 489350"/>
              <a:gd name="connsiteX35" fmla="*/ 2533564 w 3172469"/>
              <a:gd name="connsiteY35" fmla="*/ 282791 h 489350"/>
              <a:gd name="connsiteX36" fmla="*/ 2555815 w 3172469"/>
              <a:gd name="connsiteY36" fmla="*/ 247017 h 489350"/>
              <a:gd name="connsiteX37" fmla="*/ 2555269 w 3172469"/>
              <a:gd name="connsiteY37" fmla="*/ 246481 h 489350"/>
              <a:gd name="connsiteX38" fmla="*/ 602643 w 3172469"/>
              <a:gd name="connsiteY38" fmla="*/ 246481 h 489350"/>
              <a:gd name="connsiteX39" fmla="*/ 560954 w 3172469"/>
              <a:gd name="connsiteY39" fmla="*/ 272788 h 489350"/>
              <a:gd name="connsiteX40" fmla="*/ 525405 w 3172469"/>
              <a:gd name="connsiteY40" fmla="*/ 324255 h 489350"/>
              <a:gd name="connsiteX41" fmla="*/ 580939 w 3172469"/>
              <a:gd name="connsiteY41" fmla="*/ 282791 h 489350"/>
              <a:gd name="connsiteX42" fmla="*/ 603190 w 3172469"/>
              <a:gd name="connsiteY42" fmla="*/ 247017 h 489350"/>
              <a:gd name="connsiteX43" fmla="*/ 602643 w 3172469"/>
              <a:gd name="connsiteY43" fmla="*/ 246481 h 489350"/>
              <a:gd name="connsiteX44" fmla="*/ 620817 w 3172469"/>
              <a:gd name="connsiteY44" fmla="*/ 197114 h 489350"/>
              <a:gd name="connsiteX45" fmla="*/ 651035 w 3172469"/>
              <a:gd name="connsiteY45" fmla="*/ 206249 h 489350"/>
              <a:gd name="connsiteX46" fmla="*/ 662651 w 3172469"/>
              <a:gd name="connsiteY46" fmla="*/ 231543 h 489350"/>
              <a:gd name="connsiteX47" fmla="*/ 522040 w 3172469"/>
              <a:gd name="connsiteY47" fmla="*/ 357302 h 489350"/>
              <a:gd name="connsiteX48" fmla="*/ 522040 w 3172469"/>
              <a:gd name="connsiteY48" fmla="*/ 360720 h 489350"/>
              <a:gd name="connsiteX49" fmla="*/ 529332 w 3172469"/>
              <a:gd name="connsiteY49" fmla="*/ 386952 h 489350"/>
              <a:gd name="connsiteX50" fmla="*/ 549494 w 3172469"/>
              <a:gd name="connsiteY50" fmla="*/ 395589 h 489350"/>
              <a:gd name="connsiteX51" fmla="*/ 596407 w 3172469"/>
              <a:gd name="connsiteY51" fmla="*/ 380469 h 489350"/>
              <a:gd name="connsiteX52" fmla="*/ 666015 w 3172469"/>
              <a:gd name="connsiteY52" fmla="*/ 333674 h 489350"/>
              <a:gd name="connsiteX53" fmla="*/ 666015 w 3172469"/>
              <a:gd name="connsiteY53" fmla="*/ 363185 h 489350"/>
              <a:gd name="connsiteX54" fmla="*/ 523262 w 3172469"/>
              <a:gd name="connsiteY54" fmla="*/ 459743 h 489350"/>
              <a:gd name="connsiteX55" fmla="*/ 471586 w 3172469"/>
              <a:gd name="connsiteY55" fmla="*/ 433581 h 489350"/>
              <a:gd name="connsiteX56" fmla="*/ 453160 w 3172469"/>
              <a:gd name="connsiteY56" fmla="*/ 364749 h 489350"/>
              <a:gd name="connsiteX57" fmla="*/ 479173 w 3172469"/>
              <a:gd name="connsiteY57" fmla="*/ 289820 h 489350"/>
              <a:gd name="connsiteX58" fmla="*/ 547147 w 3172469"/>
              <a:gd name="connsiteY58" fmla="*/ 224042 h 489350"/>
              <a:gd name="connsiteX59" fmla="*/ 620817 w 3172469"/>
              <a:gd name="connsiteY59" fmla="*/ 197114 h 489350"/>
              <a:gd name="connsiteX60" fmla="*/ 2277096 w 3172469"/>
              <a:gd name="connsiteY60" fmla="*/ 191735 h 489350"/>
              <a:gd name="connsiteX61" fmla="*/ 2292033 w 3172469"/>
              <a:gd name="connsiteY61" fmla="*/ 203672 h 489350"/>
              <a:gd name="connsiteX62" fmla="*/ 2281939 w 3172469"/>
              <a:gd name="connsiteY62" fmla="*/ 219981 h 489350"/>
              <a:gd name="connsiteX63" fmla="*/ 2360527 w 3172469"/>
              <a:gd name="connsiteY63" fmla="*/ 209898 h 489350"/>
              <a:gd name="connsiteX64" fmla="*/ 2376001 w 3172469"/>
              <a:gd name="connsiteY64" fmla="*/ 213927 h 489350"/>
              <a:gd name="connsiteX65" fmla="*/ 2385307 w 3172469"/>
              <a:gd name="connsiteY65" fmla="*/ 228061 h 489350"/>
              <a:gd name="connsiteX66" fmla="*/ 2389578 w 3172469"/>
              <a:gd name="connsiteY66" fmla="*/ 248367 h 489350"/>
              <a:gd name="connsiteX67" fmla="*/ 2384959 w 3172469"/>
              <a:gd name="connsiteY67" fmla="*/ 267832 h 489350"/>
              <a:gd name="connsiteX68" fmla="*/ 2360742 w 3172469"/>
              <a:gd name="connsiteY68" fmla="*/ 296137 h 489350"/>
              <a:gd name="connsiteX69" fmla="*/ 2333095 w 3172469"/>
              <a:gd name="connsiteY69" fmla="*/ 334306 h 489350"/>
              <a:gd name="connsiteX70" fmla="*/ 2321629 w 3172469"/>
              <a:gd name="connsiteY70" fmla="*/ 365424 h 489350"/>
              <a:gd name="connsiteX71" fmla="*/ 2333610 w 3172469"/>
              <a:gd name="connsiteY71" fmla="*/ 374725 h 489350"/>
              <a:gd name="connsiteX72" fmla="*/ 2410441 w 3172469"/>
              <a:gd name="connsiteY72" fmla="*/ 332999 h 489350"/>
              <a:gd name="connsiteX73" fmla="*/ 2410441 w 3172469"/>
              <a:gd name="connsiteY73" fmla="*/ 338426 h 489350"/>
              <a:gd name="connsiteX74" fmla="*/ 2412288 w 3172469"/>
              <a:gd name="connsiteY74" fmla="*/ 327977 h 489350"/>
              <a:gd name="connsiteX75" fmla="*/ 2431798 w 3172469"/>
              <a:gd name="connsiteY75" fmla="*/ 289820 h 489350"/>
              <a:gd name="connsiteX76" fmla="*/ 2499772 w 3172469"/>
              <a:gd name="connsiteY76" fmla="*/ 224042 h 489350"/>
              <a:gd name="connsiteX77" fmla="*/ 2573442 w 3172469"/>
              <a:gd name="connsiteY77" fmla="*/ 197114 h 489350"/>
              <a:gd name="connsiteX78" fmla="*/ 2603661 w 3172469"/>
              <a:gd name="connsiteY78" fmla="*/ 206249 h 489350"/>
              <a:gd name="connsiteX79" fmla="*/ 2615276 w 3172469"/>
              <a:gd name="connsiteY79" fmla="*/ 231543 h 489350"/>
              <a:gd name="connsiteX80" fmla="*/ 2474665 w 3172469"/>
              <a:gd name="connsiteY80" fmla="*/ 357302 h 489350"/>
              <a:gd name="connsiteX81" fmla="*/ 2474665 w 3172469"/>
              <a:gd name="connsiteY81" fmla="*/ 360720 h 489350"/>
              <a:gd name="connsiteX82" fmla="*/ 2481957 w 3172469"/>
              <a:gd name="connsiteY82" fmla="*/ 386952 h 489350"/>
              <a:gd name="connsiteX83" fmla="*/ 2502119 w 3172469"/>
              <a:gd name="connsiteY83" fmla="*/ 395589 h 489350"/>
              <a:gd name="connsiteX84" fmla="*/ 2549032 w 3172469"/>
              <a:gd name="connsiteY84" fmla="*/ 380469 h 489350"/>
              <a:gd name="connsiteX85" fmla="*/ 2618640 w 3172469"/>
              <a:gd name="connsiteY85" fmla="*/ 333674 h 489350"/>
              <a:gd name="connsiteX86" fmla="*/ 2618640 w 3172469"/>
              <a:gd name="connsiteY86" fmla="*/ 363185 h 489350"/>
              <a:gd name="connsiteX87" fmla="*/ 2475887 w 3172469"/>
              <a:gd name="connsiteY87" fmla="*/ 459743 h 489350"/>
              <a:gd name="connsiteX88" fmla="*/ 2424211 w 3172469"/>
              <a:gd name="connsiteY88" fmla="*/ 433581 h 489350"/>
              <a:gd name="connsiteX89" fmla="*/ 2406937 w 3172469"/>
              <a:gd name="connsiteY89" fmla="*/ 385052 h 489350"/>
              <a:gd name="connsiteX90" fmla="*/ 2406041 w 3172469"/>
              <a:gd name="connsiteY90" fmla="*/ 369254 h 489350"/>
              <a:gd name="connsiteX91" fmla="*/ 2381233 w 3172469"/>
              <a:gd name="connsiteY91" fmla="*/ 395137 h 489350"/>
              <a:gd name="connsiteX92" fmla="*/ 2351215 w 3172469"/>
              <a:gd name="connsiteY92" fmla="*/ 423037 h 489350"/>
              <a:gd name="connsiteX93" fmla="*/ 2298623 w 3172469"/>
              <a:gd name="connsiteY93" fmla="*/ 449649 h 489350"/>
              <a:gd name="connsiteX94" fmla="*/ 2269289 w 3172469"/>
              <a:gd name="connsiteY94" fmla="*/ 432386 h 489350"/>
              <a:gd name="connsiteX95" fmla="*/ 2259479 w 3172469"/>
              <a:gd name="connsiteY95" fmla="*/ 393681 h 489350"/>
              <a:gd name="connsiteX96" fmla="*/ 2275435 w 3172469"/>
              <a:gd name="connsiteY96" fmla="*/ 341287 h 489350"/>
              <a:gd name="connsiteX97" fmla="*/ 2319358 w 3172469"/>
              <a:gd name="connsiteY97" fmla="*/ 286847 h 489350"/>
              <a:gd name="connsiteX98" fmla="*/ 2266133 w 3172469"/>
              <a:gd name="connsiteY98" fmla="*/ 298441 h 489350"/>
              <a:gd name="connsiteX99" fmla="*/ 2195560 w 3172469"/>
              <a:gd name="connsiteY99" fmla="*/ 372957 h 489350"/>
              <a:gd name="connsiteX100" fmla="*/ 2195560 w 3172469"/>
              <a:gd name="connsiteY100" fmla="*/ 342525 h 489350"/>
              <a:gd name="connsiteX101" fmla="*/ 2222478 w 3172469"/>
              <a:gd name="connsiteY101" fmla="*/ 313228 h 489350"/>
              <a:gd name="connsiteX102" fmla="*/ 2202290 w 3172469"/>
              <a:gd name="connsiteY102" fmla="*/ 284018 h 489350"/>
              <a:gd name="connsiteX103" fmla="*/ 2230579 w 3172469"/>
              <a:gd name="connsiteY103" fmla="*/ 225751 h 489350"/>
              <a:gd name="connsiteX104" fmla="*/ 2277096 w 3172469"/>
              <a:gd name="connsiteY104" fmla="*/ 191735 h 489350"/>
              <a:gd name="connsiteX105" fmla="*/ 1220111 w 3172469"/>
              <a:gd name="connsiteY105" fmla="*/ 115707 h 489350"/>
              <a:gd name="connsiteX106" fmla="*/ 1241510 w 3172469"/>
              <a:gd name="connsiteY106" fmla="*/ 124033 h 489350"/>
              <a:gd name="connsiteX107" fmla="*/ 1249836 w 3172469"/>
              <a:gd name="connsiteY107" fmla="*/ 144757 h 489350"/>
              <a:gd name="connsiteX108" fmla="*/ 1234968 w 3172469"/>
              <a:gd name="connsiteY108" fmla="*/ 180987 h 489350"/>
              <a:gd name="connsiteX109" fmla="*/ 1199923 w 3172469"/>
              <a:gd name="connsiteY109" fmla="*/ 200061 h 489350"/>
              <a:gd name="connsiteX110" fmla="*/ 1178792 w 3172469"/>
              <a:gd name="connsiteY110" fmla="*/ 191686 h 489350"/>
              <a:gd name="connsiteX111" fmla="*/ 1170862 w 3172469"/>
              <a:gd name="connsiteY111" fmla="*/ 171000 h 489350"/>
              <a:gd name="connsiteX112" fmla="*/ 1186694 w 3172469"/>
              <a:gd name="connsiteY112" fmla="*/ 134931 h 489350"/>
              <a:gd name="connsiteX113" fmla="*/ 1220111 w 3172469"/>
              <a:gd name="connsiteY113" fmla="*/ 115707 h 489350"/>
              <a:gd name="connsiteX114" fmla="*/ 1074893 w 3172469"/>
              <a:gd name="connsiteY114" fmla="*/ 106963 h 489350"/>
              <a:gd name="connsiteX115" fmla="*/ 1099914 w 3172469"/>
              <a:gd name="connsiteY115" fmla="*/ 121215 h 489350"/>
              <a:gd name="connsiteX116" fmla="*/ 1084537 w 3172469"/>
              <a:gd name="connsiteY116" fmla="*/ 146708 h 489350"/>
              <a:gd name="connsiteX117" fmla="*/ 1064263 w 3172469"/>
              <a:gd name="connsiteY117" fmla="*/ 166467 h 489350"/>
              <a:gd name="connsiteX118" fmla="*/ 1097900 w 3172469"/>
              <a:gd name="connsiteY118" fmla="*/ 171686 h 489350"/>
              <a:gd name="connsiteX119" fmla="*/ 1047054 w 3172469"/>
              <a:gd name="connsiteY119" fmla="*/ 253875 h 489350"/>
              <a:gd name="connsiteX120" fmla="*/ 1003795 w 3172469"/>
              <a:gd name="connsiteY120" fmla="*/ 250510 h 489350"/>
              <a:gd name="connsiteX121" fmla="*/ 963686 w 3172469"/>
              <a:gd name="connsiteY121" fmla="*/ 323880 h 489350"/>
              <a:gd name="connsiteX122" fmla="*/ 952585 w 3172469"/>
              <a:gd name="connsiteY122" fmla="*/ 373504 h 489350"/>
              <a:gd name="connsiteX123" fmla="*/ 963890 w 3172469"/>
              <a:gd name="connsiteY123" fmla="*/ 388184 h 489350"/>
              <a:gd name="connsiteX124" fmla="*/ 1057533 w 3172469"/>
              <a:gd name="connsiteY124" fmla="*/ 332999 h 489350"/>
              <a:gd name="connsiteX125" fmla="*/ 1057533 w 3172469"/>
              <a:gd name="connsiteY125" fmla="*/ 357633 h 489350"/>
              <a:gd name="connsiteX126" fmla="*/ 1066411 w 3172469"/>
              <a:gd name="connsiteY126" fmla="*/ 314056 h 489350"/>
              <a:gd name="connsiteX127" fmla="*/ 1096164 w 3172469"/>
              <a:gd name="connsiteY127" fmla="*/ 263197 h 489350"/>
              <a:gd name="connsiteX128" fmla="*/ 1170990 w 3172469"/>
              <a:gd name="connsiteY128" fmla="*/ 211248 h 489350"/>
              <a:gd name="connsiteX129" fmla="*/ 1198037 w 3172469"/>
              <a:gd name="connsiteY129" fmla="*/ 232893 h 489350"/>
              <a:gd name="connsiteX130" fmla="*/ 1187289 w 3172469"/>
              <a:gd name="connsiteY130" fmla="*/ 262602 h 489350"/>
              <a:gd name="connsiteX131" fmla="*/ 1145541 w 3172469"/>
              <a:gd name="connsiteY131" fmla="*/ 316540 h 489350"/>
              <a:gd name="connsiteX132" fmla="*/ 1119941 w 3172469"/>
              <a:gd name="connsiteY132" fmla="*/ 344411 h 489350"/>
              <a:gd name="connsiteX133" fmla="*/ 1115955 w 3172469"/>
              <a:gd name="connsiteY133" fmla="*/ 359370 h 489350"/>
              <a:gd name="connsiteX134" fmla="*/ 1122733 w 3172469"/>
              <a:gd name="connsiteY134" fmla="*/ 375615 h 489350"/>
              <a:gd name="connsiteX135" fmla="*/ 1140719 w 3172469"/>
              <a:gd name="connsiteY135" fmla="*/ 382130 h 489350"/>
              <a:gd name="connsiteX136" fmla="*/ 1172196 w 3172469"/>
              <a:gd name="connsiteY136" fmla="*/ 371029 h 489350"/>
              <a:gd name="connsiteX137" fmla="*/ 1195598 w 3172469"/>
              <a:gd name="connsiteY137" fmla="*/ 356139 h 489350"/>
              <a:gd name="connsiteX138" fmla="*/ 1195978 w 3172469"/>
              <a:gd name="connsiteY138" fmla="*/ 355890 h 489350"/>
              <a:gd name="connsiteX139" fmla="*/ 1195435 w 3172469"/>
              <a:gd name="connsiteY139" fmla="*/ 351976 h 489350"/>
              <a:gd name="connsiteX140" fmla="*/ 1219867 w 3172469"/>
              <a:gd name="connsiteY140" fmla="*/ 285448 h 489350"/>
              <a:gd name="connsiteX141" fmla="*/ 1281782 w 3172469"/>
              <a:gd name="connsiteY141" fmla="*/ 225323 h 489350"/>
              <a:gd name="connsiteX142" fmla="*/ 1348958 w 3172469"/>
              <a:gd name="connsiteY142" fmla="*/ 201154 h 489350"/>
              <a:gd name="connsiteX143" fmla="*/ 1375131 w 3172469"/>
              <a:gd name="connsiteY143" fmla="*/ 207615 h 489350"/>
              <a:gd name="connsiteX144" fmla="*/ 1386763 w 3172469"/>
              <a:gd name="connsiteY144" fmla="*/ 225489 h 489350"/>
              <a:gd name="connsiteX145" fmla="*/ 1379369 w 3172469"/>
              <a:gd name="connsiteY145" fmla="*/ 237673 h 489350"/>
              <a:gd name="connsiteX146" fmla="*/ 1395699 w 3172469"/>
              <a:gd name="connsiteY146" fmla="*/ 247311 h 489350"/>
              <a:gd name="connsiteX147" fmla="*/ 1400897 w 3172469"/>
              <a:gd name="connsiteY147" fmla="*/ 270570 h 489350"/>
              <a:gd name="connsiteX148" fmla="*/ 1373315 w 3172469"/>
              <a:gd name="connsiteY148" fmla="*/ 355041 h 489350"/>
              <a:gd name="connsiteX149" fmla="*/ 1374895 w 3172469"/>
              <a:gd name="connsiteY149" fmla="*/ 355293 h 489350"/>
              <a:gd name="connsiteX150" fmla="*/ 1378346 w 3172469"/>
              <a:gd name="connsiteY150" fmla="*/ 363324 h 489350"/>
              <a:gd name="connsiteX151" fmla="*/ 1379369 w 3172469"/>
              <a:gd name="connsiteY151" fmla="*/ 369593 h 489350"/>
              <a:gd name="connsiteX152" fmla="*/ 1405655 w 3172469"/>
              <a:gd name="connsiteY152" fmla="*/ 345127 h 489350"/>
              <a:gd name="connsiteX153" fmla="*/ 1422138 w 3172469"/>
              <a:gd name="connsiteY153" fmla="*/ 334087 h 489350"/>
              <a:gd name="connsiteX154" fmla="*/ 1423238 w 3172469"/>
              <a:gd name="connsiteY154" fmla="*/ 329629 h 489350"/>
              <a:gd name="connsiteX155" fmla="*/ 1448457 w 3172469"/>
              <a:gd name="connsiteY155" fmla="*/ 286884 h 489350"/>
              <a:gd name="connsiteX156" fmla="*/ 1484151 w 3172469"/>
              <a:gd name="connsiteY156" fmla="*/ 243089 h 489350"/>
              <a:gd name="connsiteX157" fmla="*/ 1518923 w 3172469"/>
              <a:gd name="connsiteY157" fmla="*/ 229411 h 489350"/>
              <a:gd name="connsiteX158" fmla="*/ 1538640 w 3172469"/>
              <a:gd name="connsiteY158" fmla="*/ 235524 h 489350"/>
              <a:gd name="connsiteX159" fmla="*/ 1546634 w 3172469"/>
              <a:gd name="connsiteY159" fmla="*/ 250381 h 489350"/>
              <a:gd name="connsiteX160" fmla="*/ 1539433 w 3172469"/>
              <a:gd name="connsiteY160" fmla="*/ 267098 h 489350"/>
              <a:gd name="connsiteX161" fmla="*/ 1527999 w 3172469"/>
              <a:gd name="connsiteY161" fmla="*/ 279881 h 489350"/>
              <a:gd name="connsiteX162" fmla="*/ 1478011 w 3172469"/>
              <a:gd name="connsiteY162" fmla="*/ 349951 h 489350"/>
              <a:gd name="connsiteX163" fmla="*/ 1477207 w 3172469"/>
              <a:gd name="connsiteY163" fmla="*/ 353198 h 489350"/>
              <a:gd name="connsiteX164" fmla="*/ 1487430 w 3172469"/>
              <a:gd name="connsiteY164" fmla="*/ 342632 h 489350"/>
              <a:gd name="connsiteX165" fmla="*/ 1593016 w 3172469"/>
              <a:gd name="connsiteY165" fmla="*/ 237721 h 489350"/>
              <a:gd name="connsiteX166" fmla="*/ 1648765 w 3172469"/>
              <a:gd name="connsiteY166" fmla="*/ 209223 h 489350"/>
              <a:gd name="connsiteX167" fmla="*/ 1665218 w 3172469"/>
              <a:gd name="connsiteY167" fmla="*/ 228061 h 489350"/>
              <a:gd name="connsiteX168" fmla="*/ 1671096 w 3172469"/>
              <a:gd name="connsiteY168" fmla="*/ 259125 h 489350"/>
              <a:gd name="connsiteX169" fmla="*/ 1656973 w 3172469"/>
              <a:gd name="connsiteY169" fmla="*/ 279892 h 489350"/>
              <a:gd name="connsiteX170" fmla="*/ 1613831 w 3172469"/>
              <a:gd name="connsiteY170" fmla="*/ 337564 h 489350"/>
              <a:gd name="connsiteX171" fmla="*/ 1599108 w 3172469"/>
              <a:gd name="connsiteY171" fmla="*/ 370814 h 489350"/>
              <a:gd name="connsiteX172" fmla="*/ 1603695 w 3172469"/>
              <a:gd name="connsiteY172" fmla="*/ 378765 h 489350"/>
              <a:gd name="connsiteX173" fmla="*/ 1683205 w 3172469"/>
              <a:gd name="connsiteY173" fmla="*/ 332334 h 489350"/>
              <a:gd name="connsiteX174" fmla="*/ 1683205 w 3172469"/>
              <a:gd name="connsiteY174" fmla="*/ 364878 h 489350"/>
              <a:gd name="connsiteX175" fmla="*/ 1613441 w 3172469"/>
              <a:gd name="connsiteY175" fmla="*/ 430811 h 489350"/>
              <a:gd name="connsiteX176" fmla="*/ 1562654 w 3172469"/>
              <a:gd name="connsiteY176" fmla="*/ 455703 h 489350"/>
              <a:gd name="connsiteX177" fmla="*/ 1538088 w 3172469"/>
              <a:gd name="connsiteY177" fmla="*/ 443300 h 489350"/>
              <a:gd name="connsiteX178" fmla="*/ 1530228 w 3172469"/>
              <a:gd name="connsiteY178" fmla="*/ 413194 h 489350"/>
              <a:gd name="connsiteX179" fmla="*/ 1543060 w 3172469"/>
              <a:gd name="connsiteY179" fmla="*/ 369759 h 489350"/>
              <a:gd name="connsiteX180" fmla="*/ 1587417 w 3172469"/>
              <a:gd name="connsiteY180" fmla="*/ 300295 h 489350"/>
              <a:gd name="connsiteX181" fmla="*/ 1495510 w 3172469"/>
              <a:gd name="connsiteY181" fmla="*/ 402211 h 489350"/>
              <a:gd name="connsiteX182" fmla="*/ 1468485 w 3172469"/>
              <a:gd name="connsiteY182" fmla="*/ 434529 h 489350"/>
              <a:gd name="connsiteX183" fmla="*/ 1453665 w 3172469"/>
              <a:gd name="connsiteY183" fmla="*/ 440230 h 489350"/>
              <a:gd name="connsiteX184" fmla="*/ 1427605 w 3172469"/>
              <a:gd name="connsiteY184" fmla="*/ 415343 h 489350"/>
              <a:gd name="connsiteX185" fmla="*/ 1420814 w 3172469"/>
              <a:gd name="connsiteY185" fmla="*/ 389413 h 489350"/>
              <a:gd name="connsiteX186" fmla="*/ 1419167 w 3172469"/>
              <a:gd name="connsiteY186" fmla="*/ 369021 h 489350"/>
              <a:gd name="connsiteX187" fmla="*/ 1404001 w 3172469"/>
              <a:gd name="connsiteY187" fmla="*/ 382193 h 489350"/>
              <a:gd name="connsiteX188" fmla="*/ 1386414 w 3172469"/>
              <a:gd name="connsiteY188" fmla="*/ 393505 h 489350"/>
              <a:gd name="connsiteX189" fmla="*/ 1347351 w 3172469"/>
              <a:gd name="connsiteY189" fmla="*/ 400539 h 489350"/>
              <a:gd name="connsiteX190" fmla="*/ 1268902 w 3172469"/>
              <a:gd name="connsiteY190" fmla="*/ 450999 h 489350"/>
              <a:gd name="connsiteX191" fmla="*/ 1216615 w 3172469"/>
              <a:gd name="connsiteY191" fmla="*/ 422158 h 489350"/>
              <a:gd name="connsiteX192" fmla="*/ 1204294 w 3172469"/>
              <a:gd name="connsiteY192" fmla="*/ 397365 h 489350"/>
              <a:gd name="connsiteX193" fmla="*/ 1197185 w 3172469"/>
              <a:gd name="connsiteY193" fmla="*/ 405276 h 489350"/>
              <a:gd name="connsiteX194" fmla="*/ 1114487 w 3172469"/>
              <a:gd name="connsiteY194" fmla="*/ 454364 h 489350"/>
              <a:gd name="connsiteX195" fmla="*/ 1070805 w 3172469"/>
              <a:gd name="connsiteY195" fmla="*/ 423540 h 489350"/>
              <a:gd name="connsiteX196" fmla="*/ 1057090 w 3172469"/>
              <a:gd name="connsiteY196" fmla="*/ 365268 h 489350"/>
              <a:gd name="connsiteX197" fmla="*/ 1035120 w 3172469"/>
              <a:gd name="connsiteY197" fmla="*/ 388315 h 489350"/>
              <a:gd name="connsiteX198" fmla="*/ 919484 w 3172469"/>
              <a:gd name="connsiteY198" fmla="*/ 465122 h 489350"/>
              <a:gd name="connsiteX199" fmla="*/ 889658 w 3172469"/>
              <a:gd name="connsiteY199" fmla="*/ 451128 h 489350"/>
              <a:gd name="connsiteX200" fmla="*/ 879665 w 3172469"/>
              <a:gd name="connsiteY200" fmla="*/ 418574 h 489350"/>
              <a:gd name="connsiteX201" fmla="*/ 903207 w 3172469"/>
              <a:gd name="connsiteY201" fmla="*/ 344700 h 489350"/>
              <a:gd name="connsiteX202" fmla="*/ 892398 w 3172469"/>
              <a:gd name="connsiteY202" fmla="*/ 357867 h 489350"/>
              <a:gd name="connsiteX203" fmla="*/ 887010 w 3172469"/>
              <a:gd name="connsiteY203" fmla="*/ 361774 h 489350"/>
              <a:gd name="connsiteX204" fmla="*/ 887010 w 3172469"/>
              <a:gd name="connsiteY204" fmla="*/ 366142 h 489350"/>
              <a:gd name="connsiteX205" fmla="*/ 817444 w 3172469"/>
              <a:gd name="connsiteY205" fmla="*/ 429954 h 489350"/>
              <a:gd name="connsiteX206" fmla="*/ 744920 w 3172469"/>
              <a:gd name="connsiteY206" fmla="*/ 463783 h 489350"/>
              <a:gd name="connsiteX207" fmla="*/ 691364 w 3172469"/>
              <a:gd name="connsiteY207" fmla="*/ 429027 h 489350"/>
              <a:gd name="connsiteX208" fmla="*/ 671455 w 3172469"/>
              <a:gd name="connsiteY208" fmla="*/ 356005 h 489350"/>
              <a:gd name="connsiteX209" fmla="*/ 678655 w 3172469"/>
              <a:gd name="connsiteY209" fmla="*/ 319460 h 489350"/>
              <a:gd name="connsiteX210" fmla="*/ 718506 w 3172469"/>
              <a:gd name="connsiteY210" fmla="*/ 270661 h 489350"/>
              <a:gd name="connsiteX211" fmla="*/ 783995 w 3172469"/>
              <a:gd name="connsiteY211" fmla="*/ 216713 h 489350"/>
              <a:gd name="connsiteX212" fmla="*/ 833721 w 3172469"/>
              <a:gd name="connsiteY212" fmla="*/ 196450 h 489350"/>
              <a:gd name="connsiteX213" fmla="*/ 858458 w 3172469"/>
              <a:gd name="connsiteY213" fmla="*/ 205740 h 489350"/>
              <a:gd name="connsiteX214" fmla="*/ 868172 w 3172469"/>
              <a:gd name="connsiteY214" fmla="*/ 229529 h 489350"/>
              <a:gd name="connsiteX215" fmla="*/ 844619 w 3172469"/>
              <a:gd name="connsiteY215" fmla="*/ 284559 h 489350"/>
              <a:gd name="connsiteX216" fmla="*/ 805475 w 3172469"/>
              <a:gd name="connsiteY216" fmla="*/ 316443 h 489350"/>
              <a:gd name="connsiteX217" fmla="*/ 789862 w 3172469"/>
              <a:gd name="connsiteY217" fmla="*/ 299684 h 489350"/>
              <a:gd name="connsiteX218" fmla="*/ 790277 w 3172469"/>
              <a:gd name="connsiteY218" fmla="*/ 295148 h 489350"/>
              <a:gd name="connsiteX219" fmla="*/ 786563 w 3172469"/>
              <a:gd name="connsiteY219" fmla="*/ 297633 h 489350"/>
              <a:gd name="connsiteX220" fmla="*/ 766540 w 3172469"/>
              <a:gd name="connsiteY220" fmla="*/ 311830 h 489350"/>
              <a:gd name="connsiteX221" fmla="*/ 731880 w 3172469"/>
              <a:gd name="connsiteY221" fmla="*/ 340907 h 489350"/>
              <a:gd name="connsiteX222" fmla="*/ 723522 w 3172469"/>
              <a:gd name="connsiteY222" fmla="*/ 360045 h 489350"/>
              <a:gd name="connsiteX223" fmla="*/ 733358 w 3172469"/>
              <a:gd name="connsiteY223" fmla="*/ 387091 h 489350"/>
              <a:gd name="connsiteX224" fmla="*/ 760394 w 3172469"/>
              <a:gd name="connsiteY224" fmla="*/ 396928 h 489350"/>
              <a:gd name="connsiteX225" fmla="*/ 808577 w 3172469"/>
              <a:gd name="connsiteY225" fmla="*/ 382028 h 489350"/>
              <a:gd name="connsiteX226" fmla="*/ 863141 w 3172469"/>
              <a:gd name="connsiteY226" fmla="*/ 349621 h 489350"/>
              <a:gd name="connsiteX227" fmla="*/ 871585 w 3172469"/>
              <a:gd name="connsiteY227" fmla="*/ 344218 h 489350"/>
              <a:gd name="connsiteX228" fmla="*/ 871585 w 3172469"/>
              <a:gd name="connsiteY228" fmla="*/ 340553 h 489350"/>
              <a:gd name="connsiteX229" fmla="*/ 955017 w 3172469"/>
              <a:gd name="connsiteY229" fmla="*/ 247863 h 489350"/>
              <a:gd name="connsiteX230" fmla="*/ 914619 w 3172469"/>
              <a:gd name="connsiteY230" fmla="*/ 250735 h 489350"/>
              <a:gd name="connsiteX231" fmla="*/ 901996 w 3172469"/>
              <a:gd name="connsiteY231" fmla="*/ 253875 h 489350"/>
              <a:gd name="connsiteX232" fmla="*/ 893113 w 3172469"/>
              <a:gd name="connsiteY232" fmla="*/ 242988 h 489350"/>
              <a:gd name="connsiteX233" fmla="*/ 911716 w 3172469"/>
              <a:gd name="connsiteY233" fmla="*/ 203222 h 489350"/>
              <a:gd name="connsiteX234" fmla="*/ 948920 w 3172469"/>
              <a:gd name="connsiteY234" fmla="*/ 169736 h 489350"/>
              <a:gd name="connsiteX235" fmla="*/ 1006667 w 3172469"/>
              <a:gd name="connsiteY235" fmla="*/ 164153 h 489350"/>
              <a:gd name="connsiteX236" fmla="*/ 1037592 w 3172469"/>
              <a:gd name="connsiteY236" fmla="*/ 122142 h 489350"/>
              <a:gd name="connsiteX237" fmla="*/ 1074893 w 3172469"/>
              <a:gd name="connsiteY237" fmla="*/ 106963 h 489350"/>
              <a:gd name="connsiteX238" fmla="*/ 374190 w 3172469"/>
              <a:gd name="connsiteY238" fmla="*/ 43055 h 489350"/>
              <a:gd name="connsiteX239" fmla="*/ 431722 w 3172469"/>
              <a:gd name="connsiteY239" fmla="*/ 48402 h 489350"/>
              <a:gd name="connsiteX240" fmla="*/ 462320 w 3172469"/>
              <a:gd name="connsiteY240" fmla="*/ 60929 h 489350"/>
              <a:gd name="connsiteX241" fmla="*/ 471198 w 3172469"/>
              <a:gd name="connsiteY241" fmla="*/ 81514 h 489350"/>
              <a:gd name="connsiteX242" fmla="*/ 464796 w 3172469"/>
              <a:gd name="connsiteY242" fmla="*/ 118536 h 489350"/>
              <a:gd name="connsiteX243" fmla="*/ 449483 w 3172469"/>
              <a:gd name="connsiteY243" fmla="*/ 139416 h 489350"/>
              <a:gd name="connsiteX244" fmla="*/ 417277 w 3172469"/>
              <a:gd name="connsiteY244" fmla="*/ 153566 h 489350"/>
              <a:gd name="connsiteX245" fmla="*/ 388768 w 3172469"/>
              <a:gd name="connsiteY245" fmla="*/ 164469 h 489350"/>
              <a:gd name="connsiteX246" fmla="*/ 357645 w 3172469"/>
              <a:gd name="connsiteY246" fmla="*/ 182841 h 489350"/>
              <a:gd name="connsiteX247" fmla="*/ 341722 w 3172469"/>
              <a:gd name="connsiteY247" fmla="*/ 191306 h 489350"/>
              <a:gd name="connsiteX248" fmla="*/ 330331 w 3172469"/>
              <a:gd name="connsiteY248" fmla="*/ 181758 h 489350"/>
              <a:gd name="connsiteX249" fmla="*/ 342407 w 3172469"/>
              <a:gd name="connsiteY249" fmla="*/ 161640 h 489350"/>
              <a:gd name="connsiteX250" fmla="*/ 371211 w 3172469"/>
              <a:gd name="connsiteY250" fmla="*/ 140986 h 489350"/>
              <a:gd name="connsiteX251" fmla="*/ 388860 w 3172469"/>
              <a:gd name="connsiteY251" fmla="*/ 131974 h 489350"/>
              <a:gd name="connsiteX252" fmla="*/ 370825 w 3172469"/>
              <a:gd name="connsiteY252" fmla="*/ 135467 h 489350"/>
              <a:gd name="connsiteX253" fmla="*/ 220876 w 3172469"/>
              <a:gd name="connsiteY253" fmla="*/ 158013 h 489350"/>
              <a:gd name="connsiteX254" fmla="*/ 159031 w 3172469"/>
              <a:gd name="connsiteY254" fmla="*/ 203961 h 489350"/>
              <a:gd name="connsiteX255" fmla="*/ 161447 w 3172469"/>
              <a:gd name="connsiteY255" fmla="*/ 210964 h 489350"/>
              <a:gd name="connsiteX256" fmla="*/ 170400 w 3172469"/>
              <a:gd name="connsiteY256" fmla="*/ 216134 h 489350"/>
              <a:gd name="connsiteX257" fmla="*/ 244991 w 3172469"/>
              <a:gd name="connsiteY257" fmla="*/ 238112 h 489350"/>
              <a:gd name="connsiteX258" fmla="*/ 310796 w 3172469"/>
              <a:gd name="connsiteY258" fmla="*/ 262527 h 489350"/>
              <a:gd name="connsiteX259" fmla="*/ 360110 w 3172469"/>
              <a:gd name="connsiteY259" fmla="*/ 291786 h 489350"/>
              <a:gd name="connsiteX260" fmla="*/ 386459 w 3172469"/>
              <a:gd name="connsiteY260" fmla="*/ 321560 h 489350"/>
              <a:gd name="connsiteX261" fmla="*/ 394506 w 3172469"/>
              <a:gd name="connsiteY261" fmla="*/ 353316 h 489350"/>
              <a:gd name="connsiteX262" fmla="*/ 369888 w 3172469"/>
              <a:gd name="connsiteY262" fmla="*/ 418622 h 489350"/>
              <a:gd name="connsiteX263" fmla="*/ 275408 w 3172469"/>
              <a:gd name="connsiteY263" fmla="*/ 471107 h 489350"/>
              <a:gd name="connsiteX264" fmla="*/ 132660 w 3172469"/>
              <a:gd name="connsiteY264" fmla="*/ 489350 h 489350"/>
              <a:gd name="connsiteX265" fmla="*/ 36069 w 3172469"/>
              <a:gd name="connsiteY265" fmla="*/ 476958 h 489350"/>
              <a:gd name="connsiteX266" fmla="*/ 0 w 3172469"/>
              <a:gd name="connsiteY266" fmla="*/ 438762 h 489350"/>
              <a:gd name="connsiteX267" fmla="*/ 20939 w 3172469"/>
              <a:gd name="connsiteY267" fmla="*/ 392240 h 489350"/>
              <a:gd name="connsiteX268" fmla="*/ 82500 w 3172469"/>
              <a:gd name="connsiteY268" fmla="*/ 387831 h 489350"/>
              <a:gd name="connsiteX269" fmla="*/ 73259 w 3172469"/>
              <a:gd name="connsiteY269" fmla="*/ 391668 h 489350"/>
              <a:gd name="connsiteX270" fmla="*/ 119887 w 3172469"/>
              <a:gd name="connsiteY270" fmla="*/ 393563 h 489350"/>
              <a:gd name="connsiteX271" fmla="*/ 231061 w 3172469"/>
              <a:gd name="connsiteY271" fmla="*/ 388977 h 489350"/>
              <a:gd name="connsiteX272" fmla="*/ 292863 w 3172469"/>
              <a:gd name="connsiteY272" fmla="*/ 373306 h 489350"/>
              <a:gd name="connsiteX273" fmla="*/ 338400 w 3172469"/>
              <a:gd name="connsiteY273" fmla="*/ 348001 h 489350"/>
              <a:gd name="connsiteX274" fmla="*/ 237083 w 3172469"/>
              <a:gd name="connsiteY274" fmla="*/ 297819 h 489350"/>
              <a:gd name="connsiteX275" fmla="*/ 153887 w 3172469"/>
              <a:gd name="connsiteY275" fmla="*/ 273843 h 489350"/>
              <a:gd name="connsiteX276" fmla="*/ 104322 w 3172469"/>
              <a:gd name="connsiteY276" fmla="*/ 245886 h 489350"/>
              <a:gd name="connsiteX277" fmla="*/ 94190 w 3172469"/>
              <a:gd name="connsiteY277" fmla="*/ 220785 h 489350"/>
              <a:gd name="connsiteX278" fmla="*/ 118804 w 3172469"/>
              <a:gd name="connsiteY278" fmla="*/ 129043 h 489350"/>
              <a:gd name="connsiteX279" fmla="*/ 216552 w 3172469"/>
              <a:gd name="connsiteY279" fmla="*/ 65478 h 489350"/>
              <a:gd name="connsiteX280" fmla="*/ 374190 w 3172469"/>
              <a:gd name="connsiteY280" fmla="*/ 43055 h 489350"/>
              <a:gd name="connsiteX281" fmla="*/ 3150138 w 3172469"/>
              <a:gd name="connsiteY281" fmla="*/ 24217 h 489350"/>
              <a:gd name="connsiteX282" fmla="*/ 3172469 w 3172469"/>
              <a:gd name="connsiteY282" fmla="*/ 44513 h 489350"/>
              <a:gd name="connsiteX283" fmla="*/ 2945073 w 3172469"/>
              <a:gd name="connsiteY283" fmla="*/ 340318 h 489350"/>
              <a:gd name="connsiteX284" fmla="*/ 2945073 w 3172469"/>
              <a:gd name="connsiteY284" fmla="*/ 359241 h 489350"/>
              <a:gd name="connsiteX285" fmla="*/ 3055519 w 3172469"/>
              <a:gd name="connsiteY285" fmla="*/ 241123 h 489350"/>
              <a:gd name="connsiteX286" fmla="*/ 3128610 w 3172469"/>
              <a:gd name="connsiteY286" fmla="*/ 202504 h 489350"/>
              <a:gd name="connsiteX287" fmla="*/ 3149618 w 3172469"/>
              <a:gd name="connsiteY287" fmla="*/ 216027 h 489350"/>
              <a:gd name="connsiteX288" fmla="*/ 3156996 w 3172469"/>
              <a:gd name="connsiteY288" fmla="*/ 248367 h 489350"/>
              <a:gd name="connsiteX289" fmla="*/ 3125964 w 3172469"/>
              <a:gd name="connsiteY289" fmla="*/ 314182 h 489350"/>
              <a:gd name="connsiteX290" fmla="*/ 3044643 w 3172469"/>
              <a:gd name="connsiteY290" fmla="*/ 373139 h 489350"/>
              <a:gd name="connsiteX291" fmla="*/ 3074121 w 3172469"/>
              <a:gd name="connsiteY291" fmla="*/ 392888 h 489350"/>
              <a:gd name="connsiteX292" fmla="*/ 3099346 w 3172469"/>
              <a:gd name="connsiteY292" fmla="*/ 383207 h 489350"/>
              <a:gd name="connsiteX293" fmla="*/ 3165076 w 3172469"/>
              <a:gd name="connsiteY293" fmla="*/ 333674 h 489350"/>
              <a:gd name="connsiteX294" fmla="*/ 3165076 w 3172469"/>
              <a:gd name="connsiteY294" fmla="*/ 365199 h 489350"/>
              <a:gd name="connsiteX295" fmla="*/ 3099324 w 3172469"/>
              <a:gd name="connsiteY295" fmla="*/ 434524 h 489350"/>
              <a:gd name="connsiteX296" fmla="*/ 3053258 w 3172469"/>
              <a:gd name="connsiteY296" fmla="*/ 457054 h 489350"/>
              <a:gd name="connsiteX297" fmla="*/ 3008193 w 3172469"/>
              <a:gd name="connsiteY297" fmla="*/ 434186 h 489350"/>
              <a:gd name="connsiteX298" fmla="*/ 2976299 w 3172469"/>
              <a:gd name="connsiteY298" fmla="*/ 374307 h 489350"/>
              <a:gd name="connsiteX299" fmla="*/ 2945041 w 3172469"/>
              <a:gd name="connsiteY299" fmla="*/ 421371 h 489350"/>
              <a:gd name="connsiteX300" fmla="*/ 2919377 w 3172469"/>
              <a:gd name="connsiteY300" fmla="*/ 442930 h 489350"/>
              <a:gd name="connsiteX301" fmla="*/ 2897186 w 3172469"/>
              <a:gd name="connsiteY301" fmla="*/ 414095 h 489350"/>
              <a:gd name="connsiteX302" fmla="*/ 2896590 w 3172469"/>
              <a:gd name="connsiteY302" fmla="*/ 405064 h 489350"/>
              <a:gd name="connsiteX303" fmla="*/ 2895492 w 3172469"/>
              <a:gd name="connsiteY303" fmla="*/ 406170 h 489350"/>
              <a:gd name="connsiteX304" fmla="*/ 2809899 w 3172469"/>
              <a:gd name="connsiteY304" fmla="*/ 460418 h 489350"/>
              <a:gd name="connsiteX305" fmla="*/ 2785516 w 3172469"/>
              <a:gd name="connsiteY305" fmla="*/ 448797 h 489350"/>
              <a:gd name="connsiteX306" fmla="*/ 2779488 w 3172469"/>
              <a:gd name="connsiteY306" fmla="*/ 417899 h 489350"/>
              <a:gd name="connsiteX307" fmla="*/ 2798326 w 3172469"/>
              <a:gd name="connsiteY307" fmla="*/ 352105 h 489350"/>
              <a:gd name="connsiteX308" fmla="*/ 2735045 w 3172469"/>
              <a:gd name="connsiteY308" fmla="*/ 429429 h 489350"/>
              <a:gd name="connsiteX309" fmla="*/ 2697545 w 3172469"/>
              <a:gd name="connsiteY309" fmla="*/ 450324 h 489350"/>
              <a:gd name="connsiteX310" fmla="*/ 2660079 w 3172469"/>
              <a:gd name="connsiteY310" fmla="*/ 417936 h 489350"/>
              <a:gd name="connsiteX311" fmla="*/ 2642242 w 3172469"/>
              <a:gd name="connsiteY311" fmla="*/ 359370 h 489350"/>
              <a:gd name="connsiteX312" fmla="*/ 2658450 w 3172469"/>
              <a:gd name="connsiteY312" fmla="*/ 308080 h 489350"/>
              <a:gd name="connsiteX313" fmla="*/ 2722400 w 3172469"/>
              <a:gd name="connsiteY313" fmla="*/ 248742 h 489350"/>
              <a:gd name="connsiteX314" fmla="*/ 2803732 w 3172469"/>
              <a:gd name="connsiteY314" fmla="*/ 200205 h 489350"/>
              <a:gd name="connsiteX315" fmla="*/ 2861698 w 3172469"/>
              <a:gd name="connsiteY315" fmla="*/ 186355 h 489350"/>
              <a:gd name="connsiteX316" fmla="*/ 2883060 w 3172469"/>
              <a:gd name="connsiteY316" fmla="*/ 199718 h 489350"/>
              <a:gd name="connsiteX317" fmla="*/ 2892774 w 3172469"/>
              <a:gd name="connsiteY317" fmla="*/ 223474 h 489350"/>
              <a:gd name="connsiteX318" fmla="*/ 2872596 w 3172469"/>
              <a:gd name="connsiteY318" fmla="*/ 242602 h 489350"/>
              <a:gd name="connsiteX319" fmla="*/ 2886055 w 3172469"/>
              <a:gd name="connsiteY319" fmla="*/ 273934 h 489350"/>
              <a:gd name="connsiteX320" fmla="*/ 2868514 w 3172469"/>
              <a:gd name="connsiteY320" fmla="*/ 307710 h 489350"/>
              <a:gd name="connsiteX321" fmla="*/ 2845721 w 3172469"/>
              <a:gd name="connsiteY321" fmla="*/ 340307 h 489350"/>
              <a:gd name="connsiteX322" fmla="*/ 2841649 w 3172469"/>
              <a:gd name="connsiteY322" fmla="*/ 360045 h 489350"/>
              <a:gd name="connsiteX323" fmla="*/ 2854305 w 3172469"/>
              <a:gd name="connsiteY323" fmla="*/ 378765 h 489350"/>
              <a:gd name="connsiteX324" fmla="*/ 2886085 w 3172469"/>
              <a:gd name="connsiteY324" fmla="*/ 367661 h 489350"/>
              <a:gd name="connsiteX325" fmla="*/ 2903460 w 3172469"/>
              <a:gd name="connsiteY325" fmla="*/ 357004 h 489350"/>
              <a:gd name="connsiteX326" fmla="*/ 2918606 w 3172469"/>
              <a:gd name="connsiteY326" fmla="*/ 289295 h 489350"/>
              <a:gd name="connsiteX327" fmla="*/ 2999798 w 3172469"/>
              <a:gd name="connsiteY327" fmla="*/ 165519 h 489350"/>
              <a:gd name="connsiteX328" fmla="*/ 3093190 w 3172469"/>
              <a:gd name="connsiteY328" fmla="*/ 57929 h 489350"/>
              <a:gd name="connsiteX329" fmla="*/ 3150138 w 3172469"/>
              <a:gd name="connsiteY329" fmla="*/ 24217 h 489350"/>
              <a:gd name="connsiteX330" fmla="*/ 2122721 w 3172469"/>
              <a:gd name="connsiteY330" fmla="*/ 0 h 489350"/>
              <a:gd name="connsiteX331" fmla="*/ 2220855 w 3172469"/>
              <a:gd name="connsiteY331" fmla="*/ 24201 h 489350"/>
              <a:gd name="connsiteX332" fmla="*/ 2253366 w 3172469"/>
              <a:gd name="connsiteY332" fmla="*/ 84214 h 489350"/>
              <a:gd name="connsiteX333" fmla="*/ 2193900 w 3172469"/>
              <a:gd name="connsiteY333" fmla="*/ 171798 h 489350"/>
              <a:gd name="connsiteX334" fmla="*/ 1998292 w 3172469"/>
              <a:gd name="connsiteY334" fmla="*/ 228650 h 489350"/>
              <a:gd name="connsiteX335" fmla="*/ 1984929 w 3172469"/>
              <a:gd name="connsiteY335" fmla="*/ 236987 h 489350"/>
              <a:gd name="connsiteX336" fmla="*/ 2119389 w 3172469"/>
              <a:gd name="connsiteY336" fmla="*/ 268480 h 489350"/>
              <a:gd name="connsiteX337" fmla="*/ 2165905 w 3172469"/>
              <a:gd name="connsiteY337" fmla="*/ 330448 h 489350"/>
              <a:gd name="connsiteX338" fmla="*/ 2131267 w 3172469"/>
              <a:gd name="connsiteY338" fmla="*/ 391602 h 489350"/>
              <a:gd name="connsiteX339" fmla="*/ 2042799 w 3172469"/>
              <a:gd name="connsiteY339" fmla="*/ 441880 h 489350"/>
              <a:gd name="connsiteX340" fmla="*/ 1943085 w 3172469"/>
              <a:gd name="connsiteY340" fmla="*/ 461768 h 489350"/>
              <a:gd name="connsiteX341" fmla="*/ 1860151 w 3172469"/>
              <a:gd name="connsiteY341" fmla="*/ 441339 h 489350"/>
              <a:gd name="connsiteX342" fmla="*/ 1830603 w 3172469"/>
              <a:gd name="connsiteY342" fmla="*/ 386288 h 489350"/>
              <a:gd name="connsiteX343" fmla="*/ 1848943 w 3172469"/>
              <a:gd name="connsiteY343" fmla="*/ 328734 h 489350"/>
              <a:gd name="connsiteX344" fmla="*/ 1900576 w 3172469"/>
              <a:gd name="connsiteY344" fmla="*/ 264269 h 489350"/>
              <a:gd name="connsiteX345" fmla="*/ 1851455 w 3172469"/>
              <a:gd name="connsiteY345" fmla="*/ 232218 h 489350"/>
              <a:gd name="connsiteX346" fmla="*/ 1866056 w 3172469"/>
              <a:gd name="connsiteY346" fmla="*/ 210005 h 489350"/>
              <a:gd name="connsiteX347" fmla="*/ 1950628 w 3172469"/>
              <a:gd name="connsiteY347" fmla="*/ 196889 h 489350"/>
              <a:gd name="connsiteX348" fmla="*/ 2083020 w 3172469"/>
              <a:gd name="connsiteY348" fmla="*/ 104949 h 489350"/>
              <a:gd name="connsiteX349" fmla="*/ 2094593 w 3172469"/>
              <a:gd name="connsiteY349" fmla="*/ 113136 h 489350"/>
              <a:gd name="connsiteX350" fmla="*/ 2073312 w 3172469"/>
              <a:gd name="connsiteY350" fmla="*/ 141961 h 489350"/>
              <a:gd name="connsiteX351" fmla="*/ 2024620 w 3172469"/>
              <a:gd name="connsiteY351" fmla="*/ 187684 h 489350"/>
              <a:gd name="connsiteX352" fmla="*/ 2191880 w 3172469"/>
              <a:gd name="connsiteY352" fmla="*/ 115825 h 489350"/>
              <a:gd name="connsiteX353" fmla="*/ 2114642 w 3172469"/>
              <a:gd name="connsiteY353" fmla="*/ 82317 h 489350"/>
              <a:gd name="connsiteX354" fmla="*/ 2001796 w 3172469"/>
              <a:gd name="connsiteY354" fmla="*/ 97689 h 489350"/>
              <a:gd name="connsiteX355" fmla="*/ 1957360 w 3172469"/>
              <a:gd name="connsiteY355" fmla="*/ 109574 h 489350"/>
              <a:gd name="connsiteX356" fmla="*/ 1944705 w 3172469"/>
              <a:gd name="connsiteY356" fmla="*/ 113771 h 489350"/>
              <a:gd name="connsiteX357" fmla="*/ 1955044 w 3172469"/>
              <a:gd name="connsiteY357" fmla="*/ 118871 h 489350"/>
              <a:gd name="connsiteX358" fmla="*/ 1958687 w 3172469"/>
              <a:gd name="connsiteY358" fmla="*/ 127270 h 489350"/>
              <a:gd name="connsiteX359" fmla="*/ 1906759 w 3172469"/>
              <a:gd name="connsiteY359" fmla="*/ 153105 h 489350"/>
              <a:gd name="connsiteX360" fmla="*/ 1836121 w 3172469"/>
              <a:gd name="connsiteY360" fmla="*/ 169114 h 489350"/>
              <a:gd name="connsiteX361" fmla="*/ 1817144 w 3172469"/>
              <a:gd name="connsiteY361" fmla="*/ 150137 h 489350"/>
              <a:gd name="connsiteX362" fmla="*/ 1832816 w 3172469"/>
              <a:gd name="connsiteY362" fmla="*/ 112675 h 489350"/>
              <a:gd name="connsiteX363" fmla="*/ 1865343 w 3172469"/>
              <a:gd name="connsiteY363" fmla="*/ 68993 h 489350"/>
              <a:gd name="connsiteX364" fmla="*/ 1893161 w 3172469"/>
              <a:gd name="connsiteY364" fmla="*/ 45627 h 489350"/>
              <a:gd name="connsiteX365" fmla="*/ 1952712 w 3172469"/>
              <a:gd name="connsiteY365" fmla="*/ 27534 h 489350"/>
              <a:gd name="connsiteX366" fmla="*/ 2044562 w 3172469"/>
              <a:gd name="connsiteY366" fmla="*/ 7094 h 489350"/>
              <a:gd name="connsiteX367" fmla="*/ 2122721 w 3172469"/>
              <a:gd name="connsiteY367" fmla="*/ 0 h 489350"/>
              <a:gd name="connsiteX0" fmla="*/ 1962608 w 3172469"/>
              <a:gd name="connsiteY0" fmla="*/ 271373 h 489350"/>
              <a:gd name="connsiteX1" fmla="*/ 1919532 w 3172469"/>
              <a:gd name="connsiteY1" fmla="*/ 324292 h 489350"/>
              <a:gd name="connsiteX2" fmla="*/ 1911602 w 3172469"/>
              <a:gd name="connsiteY2" fmla="*/ 344572 h 489350"/>
              <a:gd name="connsiteX3" fmla="*/ 1924054 w 3172469"/>
              <a:gd name="connsiteY3" fmla="*/ 367948 h 489350"/>
              <a:gd name="connsiteX4" fmla="*/ 1965963 w 3172469"/>
              <a:gd name="connsiteY4" fmla="*/ 380115 h 489350"/>
              <a:gd name="connsiteX5" fmla="*/ 2053900 w 3172469"/>
              <a:gd name="connsiteY5" fmla="*/ 359188 h 489350"/>
              <a:gd name="connsiteX6" fmla="*/ 2097025 w 3172469"/>
              <a:gd name="connsiteY6" fmla="*/ 316990 h 489350"/>
              <a:gd name="connsiteX7" fmla="*/ 2069084 w 3172469"/>
              <a:gd name="connsiteY7" fmla="*/ 293174 h 489350"/>
              <a:gd name="connsiteX8" fmla="*/ 1962608 w 3172469"/>
              <a:gd name="connsiteY8" fmla="*/ 271373 h 489350"/>
              <a:gd name="connsiteX9" fmla="*/ 3097166 w 3172469"/>
              <a:gd name="connsiteY9" fmla="*/ 267214 h 489350"/>
              <a:gd name="connsiteX10" fmla="*/ 3093372 w 3172469"/>
              <a:gd name="connsiteY10" fmla="*/ 268049 h 489350"/>
              <a:gd name="connsiteX11" fmla="*/ 3060925 w 3172469"/>
              <a:gd name="connsiteY11" fmla="*/ 288909 h 489350"/>
              <a:gd name="connsiteX12" fmla="*/ 3004277 w 3172469"/>
              <a:gd name="connsiteY12" fmla="*/ 339075 h 489350"/>
              <a:gd name="connsiteX13" fmla="*/ 3028226 w 3172469"/>
              <a:gd name="connsiteY13" fmla="*/ 350497 h 489350"/>
              <a:gd name="connsiteX14" fmla="*/ 3078129 w 3172469"/>
              <a:gd name="connsiteY14" fmla="*/ 302909 h 489350"/>
              <a:gd name="connsiteX15" fmla="*/ 3096322 w 3172469"/>
              <a:gd name="connsiteY15" fmla="*/ 271861 h 489350"/>
              <a:gd name="connsiteX16" fmla="*/ 3097166 w 3172469"/>
              <a:gd name="connsiteY16" fmla="*/ 267214 h 489350"/>
              <a:gd name="connsiteX17" fmla="*/ 1342100 w 3172469"/>
              <a:gd name="connsiteY17" fmla="*/ 260604 h 489350"/>
              <a:gd name="connsiteX18" fmla="*/ 1291463 w 3172469"/>
              <a:gd name="connsiteY18" fmla="*/ 299620 h 489350"/>
              <a:gd name="connsiteX19" fmla="*/ 1255856 w 3172469"/>
              <a:gd name="connsiteY19" fmla="*/ 346613 h 489350"/>
              <a:gd name="connsiteX20" fmla="*/ 1250192 w 3172469"/>
              <a:gd name="connsiteY20" fmla="*/ 377533 h 489350"/>
              <a:gd name="connsiteX21" fmla="*/ 1255175 w 3172469"/>
              <a:gd name="connsiteY21" fmla="*/ 388388 h 489350"/>
              <a:gd name="connsiteX22" fmla="*/ 1268902 w 3172469"/>
              <a:gd name="connsiteY22" fmla="*/ 392888 h 489350"/>
              <a:gd name="connsiteX23" fmla="*/ 1313843 w 3172469"/>
              <a:gd name="connsiteY23" fmla="*/ 373311 h 489350"/>
              <a:gd name="connsiteX24" fmla="*/ 1307788 w 3172469"/>
              <a:gd name="connsiteY24" fmla="*/ 346586 h 489350"/>
              <a:gd name="connsiteX25" fmla="*/ 1342100 w 3172469"/>
              <a:gd name="connsiteY25" fmla="*/ 260604 h 489350"/>
              <a:gd name="connsiteX26" fmla="*/ 2842056 w 3172469"/>
              <a:gd name="connsiteY26" fmla="*/ 252535 h 489350"/>
              <a:gd name="connsiteX27" fmla="*/ 2736888 w 3172469"/>
              <a:gd name="connsiteY27" fmla="*/ 313443 h 489350"/>
              <a:gd name="connsiteX28" fmla="*/ 2697675 w 3172469"/>
              <a:gd name="connsiteY28" fmla="*/ 368114 h 489350"/>
              <a:gd name="connsiteX29" fmla="*/ 2704275 w 3172469"/>
              <a:gd name="connsiteY29" fmla="*/ 385495 h 489350"/>
              <a:gd name="connsiteX30" fmla="*/ 2746087 w 3172469"/>
              <a:gd name="connsiteY30" fmla="*/ 359316 h 489350"/>
              <a:gd name="connsiteX31" fmla="*/ 2842056 w 3172469"/>
              <a:gd name="connsiteY31" fmla="*/ 252535 h 489350"/>
              <a:gd name="connsiteX32" fmla="*/ 2555269 w 3172469"/>
              <a:gd name="connsiteY32" fmla="*/ 246481 h 489350"/>
              <a:gd name="connsiteX33" fmla="*/ 2513579 w 3172469"/>
              <a:gd name="connsiteY33" fmla="*/ 272788 h 489350"/>
              <a:gd name="connsiteX34" fmla="*/ 2478030 w 3172469"/>
              <a:gd name="connsiteY34" fmla="*/ 324255 h 489350"/>
              <a:gd name="connsiteX35" fmla="*/ 2533564 w 3172469"/>
              <a:gd name="connsiteY35" fmla="*/ 282791 h 489350"/>
              <a:gd name="connsiteX36" fmla="*/ 2555815 w 3172469"/>
              <a:gd name="connsiteY36" fmla="*/ 247017 h 489350"/>
              <a:gd name="connsiteX37" fmla="*/ 2555269 w 3172469"/>
              <a:gd name="connsiteY37" fmla="*/ 246481 h 489350"/>
              <a:gd name="connsiteX38" fmla="*/ 602643 w 3172469"/>
              <a:gd name="connsiteY38" fmla="*/ 246481 h 489350"/>
              <a:gd name="connsiteX39" fmla="*/ 560954 w 3172469"/>
              <a:gd name="connsiteY39" fmla="*/ 272788 h 489350"/>
              <a:gd name="connsiteX40" fmla="*/ 525405 w 3172469"/>
              <a:gd name="connsiteY40" fmla="*/ 324255 h 489350"/>
              <a:gd name="connsiteX41" fmla="*/ 580939 w 3172469"/>
              <a:gd name="connsiteY41" fmla="*/ 282791 h 489350"/>
              <a:gd name="connsiteX42" fmla="*/ 603190 w 3172469"/>
              <a:gd name="connsiteY42" fmla="*/ 247017 h 489350"/>
              <a:gd name="connsiteX43" fmla="*/ 602643 w 3172469"/>
              <a:gd name="connsiteY43" fmla="*/ 246481 h 489350"/>
              <a:gd name="connsiteX44" fmla="*/ 620817 w 3172469"/>
              <a:gd name="connsiteY44" fmla="*/ 197114 h 489350"/>
              <a:gd name="connsiteX45" fmla="*/ 651035 w 3172469"/>
              <a:gd name="connsiteY45" fmla="*/ 206249 h 489350"/>
              <a:gd name="connsiteX46" fmla="*/ 662651 w 3172469"/>
              <a:gd name="connsiteY46" fmla="*/ 231543 h 489350"/>
              <a:gd name="connsiteX47" fmla="*/ 522040 w 3172469"/>
              <a:gd name="connsiteY47" fmla="*/ 357302 h 489350"/>
              <a:gd name="connsiteX48" fmla="*/ 522040 w 3172469"/>
              <a:gd name="connsiteY48" fmla="*/ 360720 h 489350"/>
              <a:gd name="connsiteX49" fmla="*/ 529332 w 3172469"/>
              <a:gd name="connsiteY49" fmla="*/ 386952 h 489350"/>
              <a:gd name="connsiteX50" fmla="*/ 549494 w 3172469"/>
              <a:gd name="connsiteY50" fmla="*/ 395589 h 489350"/>
              <a:gd name="connsiteX51" fmla="*/ 596407 w 3172469"/>
              <a:gd name="connsiteY51" fmla="*/ 380469 h 489350"/>
              <a:gd name="connsiteX52" fmla="*/ 666015 w 3172469"/>
              <a:gd name="connsiteY52" fmla="*/ 333674 h 489350"/>
              <a:gd name="connsiteX53" fmla="*/ 666015 w 3172469"/>
              <a:gd name="connsiteY53" fmla="*/ 363185 h 489350"/>
              <a:gd name="connsiteX54" fmla="*/ 523262 w 3172469"/>
              <a:gd name="connsiteY54" fmla="*/ 459743 h 489350"/>
              <a:gd name="connsiteX55" fmla="*/ 471586 w 3172469"/>
              <a:gd name="connsiteY55" fmla="*/ 433581 h 489350"/>
              <a:gd name="connsiteX56" fmla="*/ 453160 w 3172469"/>
              <a:gd name="connsiteY56" fmla="*/ 364749 h 489350"/>
              <a:gd name="connsiteX57" fmla="*/ 479173 w 3172469"/>
              <a:gd name="connsiteY57" fmla="*/ 289820 h 489350"/>
              <a:gd name="connsiteX58" fmla="*/ 547147 w 3172469"/>
              <a:gd name="connsiteY58" fmla="*/ 224042 h 489350"/>
              <a:gd name="connsiteX59" fmla="*/ 620817 w 3172469"/>
              <a:gd name="connsiteY59" fmla="*/ 197114 h 489350"/>
              <a:gd name="connsiteX60" fmla="*/ 2277096 w 3172469"/>
              <a:gd name="connsiteY60" fmla="*/ 191735 h 489350"/>
              <a:gd name="connsiteX61" fmla="*/ 2292033 w 3172469"/>
              <a:gd name="connsiteY61" fmla="*/ 203672 h 489350"/>
              <a:gd name="connsiteX62" fmla="*/ 2281939 w 3172469"/>
              <a:gd name="connsiteY62" fmla="*/ 219981 h 489350"/>
              <a:gd name="connsiteX63" fmla="*/ 2360527 w 3172469"/>
              <a:gd name="connsiteY63" fmla="*/ 209898 h 489350"/>
              <a:gd name="connsiteX64" fmla="*/ 2376001 w 3172469"/>
              <a:gd name="connsiteY64" fmla="*/ 213927 h 489350"/>
              <a:gd name="connsiteX65" fmla="*/ 2385307 w 3172469"/>
              <a:gd name="connsiteY65" fmla="*/ 228061 h 489350"/>
              <a:gd name="connsiteX66" fmla="*/ 2389578 w 3172469"/>
              <a:gd name="connsiteY66" fmla="*/ 248367 h 489350"/>
              <a:gd name="connsiteX67" fmla="*/ 2384959 w 3172469"/>
              <a:gd name="connsiteY67" fmla="*/ 267832 h 489350"/>
              <a:gd name="connsiteX68" fmla="*/ 2360742 w 3172469"/>
              <a:gd name="connsiteY68" fmla="*/ 296137 h 489350"/>
              <a:gd name="connsiteX69" fmla="*/ 2333095 w 3172469"/>
              <a:gd name="connsiteY69" fmla="*/ 334306 h 489350"/>
              <a:gd name="connsiteX70" fmla="*/ 2321629 w 3172469"/>
              <a:gd name="connsiteY70" fmla="*/ 365424 h 489350"/>
              <a:gd name="connsiteX71" fmla="*/ 2333610 w 3172469"/>
              <a:gd name="connsiteY71" fmla="*/ 374725 h 489350"/>
              <a:gd name="connsiteX72" fmla="*/ 2410441 w 3172469"/>
              <a:gd name="connsiteY72" fmla="*/ 332999 h 489350"/>
              <a:gd name="connsiteX73" fmla="*/ 2410441 w 3172469"/>
              <a:gd name="connsiteY73" fmla="*/ 338426 h 489350"/>
              <a:gd name="connsiteX74" fmla="*/ 2412288 w 3172469"/>
              <a:gd name="connsiteY74" fmla="*/ 327977 h 489350"/>
              <a:gd name="connsiteX75" fmla="*/ 2431798 w 3172469"/>
              <a:gd name="connsiteY75" fmla="*/ 289820 h 489350"/>
              <a:gd name="connsiteX76" fmla="*/ 2499772 w 3172469"/>
              <a:gd name="connsiteY76" fmla="*/ 224042 h 489350"/>
              <a:gd name="connsiteX77" fmla="*/ 2573442 w 3172469"/>
              <a:gd name="connsiteY77" fmla="*/ 197114 h 489350"/>
              <a:gd name="connsiteX78" fmla="*/ 2603661 w 3172469"/>
              <a:gd name="connsiteY78" fmla="*/ 206249 h 489350"/>
              <a:gd name="connsiteX79" fmla="*/ 2615276 w 3172469"/>
              <a:gd name="connsiteY79" fmla="*/ 231543 h 489350"/>
              <a:gd name="connsiteX80" fmla="*/ 2474665 w 3172469"/>
              <a:gd name="connsiteY80" fmla="*/ 357302 h 489350"/>
              <a:gd name="connsiteX81" fmla="*/ 2474665 w 3172469"/>
              <a:gd name="connsiteY81" fmla="*/ 360720 h 489350"/>
              <a:gd name="connsiteX82" fmla="*/ 2481957 w 3172469"/>
              <a:gd name="connsiteY82" fmla="*/ 386952 h 489350"/>
              <a:gd name="connsiteX83" fmla="*/ 2502119 w 3172469"/>
              <a:gd name="connsiteY83" fmla="*/ 395589 h 489350"/>
              <a:gd name="connsiteX84" fmla="*/ 2549032 w 3172469"/>
              <a:gd name="connsiteY84" fmla="*/ 380469 h 489350"/>
              <a:gd name="connsiteX85" fmla="*/ 2618640 w 3172469"/>
              <a:gd name="connsiteY85" fmla="*/ 333674 h 489350"/>
              <a:gd name="connsiteX86" fmla="*/ 2618640 w 3172469"/>
              <a:gd name="connsiteY86" fmla="*/ 363185 h 489350"/>
              <a:gd name="connsiteX87" fmla="*/ 2475887 w 3172469"/>
              <a:gd name="connsiteY87" fmla="*/ 459743 h 489350"/>
              <a:gd name="connsiteX88" fmla="*/ 2424211 w 3172469"/>
              <a:gd name="connsiteY88" fmla="*/ 433581 h 489350"/>
              <a:gd name="connsiteX89" fmla="*/ 2406937 w 3172469"/>
              <a:gd name="connsiteY89" fmla="*/ 385052 h 489350"/>
              <a:gd name="connsiteX90" fmla="*/ 2406041 w 3172469"/>
              <a:gd name="connsiteY90" fmla="*/ 369254 h 489350"/>
              <a:gd name="connsiteX91" fmla="*/ 2381233 w 3172469"/>
              <a:gd name="connsiteY91" fmla="*/ 395137 h 489350"/>
              <a:gd name="connsiteX92" fmla="*/ 2351215 w 3172469"/>
              <a:gd name="connsiteY92" fmla="*/ 423037 h 489350"/>
              <a:gd name="connsiteX93" fmla="*/ 2298623 w 3172469"/>
              <a:gd name="connsiteY93" fmla="*/ 449649 h 489350"/>
              <a:gd name="connsiteX94" fmla="*/ 2269289 w 3172469"/>
              <a:gd name="connsiteY94" fmla="*/ 432386 h 489350"/>
              <a:gd name="connsiteX95" fmla="*/ 2259479 w 3172469"/>
              <a:gd name="connsiteY95" fmla="*/ 393681 h 489350"/>
              <a:gd name="connsiteX96" fmla="*/ 2275435 w 3172469"/>
              <a:gd name="connsiteY96" fmla="*/ 341287 h 489350"/>
              <a:gd name="connsiteX97" fmla="*/ 2319358 w 3172469"/>
              <a:gd name="connsiteY97" fmla="*/ 286847 h 489350"/>
              <a:gd name="connsiteX98" fmla="*/ 2266133 w 3172469"/>
              <a:gd name="connsiteY98" fmla="*/ 298441 h 489350"/>
              <a:gd name="connsiteX99" fmla="*/ 2195560 w 3172469"/>
              <a:gd name="connsiteY99" fmla="*/ 372957 h 489350"/>
              <a:gd name="connsiteX100" fmla="*/ 2195560 w 3172469"/>
              <a:gd name="connsiteY100" fmla="*/ 342525 h 489350"/>
              <a:gd name="connsiteX101" fmla="*/ 2222478 w 3172469"/>
              <a:gd name="connsiteY101" fmla="*/ 313228 h 489350"/>
              <a:gd name="connsiteX102" fmla="*/ 2202290 w 3172469"/>
              <a:gd name="connsiteY102" fmla="*/ 284018 h 489350"/>
              <a:gd name="connsiteX103" fmla="*/ 2230579 w 3172469"/>
              <a:gd name="connsiteY103" fmla="*/ 225751 h 489350"/>
              <a:gd name="connsiteX104" fmla="*/ 2277096 w 3172469"/>
              <a:gd name="connsiteY104" fmla="*/ 191735 h 489350"/>
              <a:gd name="connsiteX105" fmla="*/ 1220111 w 3172469"/>
              <a:gd name="connsiteY105" fmla="*/ 115707 h 489350"/>
              <a:gd name="connsiteX106" fmla="*/ 1241510 w 3172469"/>
              <a:gd name="connsiteY106" fmla="*/ 124033 h 489350"/>
              <a:gd name="connsiteX107" fmla="*/ 1249836 w 3172469"/>
              <a:gd name="connsiteY107" fmla="*/ 144757 h 489350"/>
              <a:gd name="connsiteX108" fmla="*/ 1234968 w 3172469"/>
              <a:gd name="connsiteY108" fmla="*/ 180987 h 489350"/>
              <a:gd name="connsiteX109" fmla="*/ 1199923 w 3172469"/>
              <a:gd name="connsiteY109" fmla="*/ 200061 h 489350"/>
              <a:gd name="connsiteX110" fmla="*/ 1178792 w 3172469"/>
              <a:gd name="connsiteY110" fmla="*/ 191686 h 489350"/>
              <a:gd name="connsiteX111" fmla="*/ 1170862 w 3172469"/>
              <a:gd name="connsiteY111" fmla="*/ 171000 h 489350"/>
              <a:gd name="connsiteX112" fmla="*/ 1186694 w 3172469"/>
              <a:gd name="connsiteY112" fmla="*/ 134931 h 489350"/>
              <a:gd name="connsiteX113" fmla="*/ 1220111 w 3172469"/>
              <a:gd name="connsiteY113" fmla="*/ 115707 h 489350"/>
              <a:gd name="connsiteX114" fmla="*/ 1074893 w 3172469"/>
              <a:gd name="connsiteY114" fmla="*/ 106963 h 489350"/>
              <a:gd name="connsiteX115" fmla="*/ 1099914 w 3172469"/>
              <a:gd name="connsiteY115" fmla="*/ 121215 h 489350"/>
              <a:gd name="connsiteX116" fmla="*/ 1084537 w 3172469"/>
              <a:gd name="connsiteY116" fmla="*/ 146708 h 489350"/>
              <a:gd name="connsiteX117" fmla="*/ 1064263 w 3172469"/>
              <a:gd name="connsiteY117" fmla="*/ 166467 h 489350"/>
              <a:gd name="connsiteX118" fmla="*/ 1097900 w 3172469"/>
              <a:gd name="connsiteY118" fmla="*/ 171686 h 489350"/>
              <a:gd name="connsiteX119" fmla="*/ 1047054 w 3172469"/>
              <a:gd name="connsiteY119" fmla="*/ 253875 h 489350"/>
              <a:gd name="connsiteX120" fmla="*/ 1003795 w 3172469"/>
              <a:gd name="connsiteY120" fmla="*/ 250510 h 489350"/>
              <a:gd name="connsiteX121" fmla="*/ 963686 w 3172469"/>
              <a:gd name="connsiteY121" fmla="*/ 323880 h 489350"/>
              <a:gd name="connsiteX122" fmla="*/ 952585 w 3172469"/>
              <a:gd name="connsiteY122" fmla="*/ 373504 h 489350"/>
              <a:gd name="connsiteX123" fmla="*/ 963890 w 3172469"/>
              <a:gd name="connsiteY123" fmla="*/ 388184 h 489350"/>
              <a:gd name="connsiteX124" fmla="*/ 1057533 w 3172469"/>
              <a:gd name="connsiteY124" fmla="*/ 332999 h 489350"/>
              <a:gd name="connsiteX125" fmla="*/ 1057533 w 3172469"/>
              <a:gd name="connsiteY125" fmla="*/ 357633 h 489350"/>
              <a:gd name="connsiteX126" fmla="*/ 1066411 w 3172469"/>
              <a:gd name="connsiteY126" fmla="*/ 314056 h 489350"/>
              <a:gd name="connsiteX127" fmla="*/ 1096164 w 3172469"/>
              <a:gd name="connsiteY127" fmla="*/ 263197 h 489350"/>
              <a:gd name="connsiteX128" fmla="*/ 1170990 w 3172469"/>
              <a:gd name="connsiteY128" fmla="*/ 211248 h 489350"/>
              <a:gd name="connsiteX129" fmla="*/ 1198037 w 3172469"/>
              <a:gd name="connsiteY129" fmla="*/ 232893 h 489350"/>
              <a:gd name="connsiteX130" fmla="*/ 1187289 w 3172469"/>
              <a:gd name="connsiteY130" fmla="*/ 262602 h 489350"/>
              <a:gd name="connsiteX131" fmla="*/ 1145541 w 3172469"/>
              <a:gd name="connsiteY131" fmla="*/ 316540 h 489350"/>
              <a:gd name="connsiteX132" fmla="*/ 1119941 w 3172469"/>
              <a:gd name="connsiteY132" fmla="*/ 344411 h 489350"/>
              <a:gd name="connsiteX133" fmla="*/ 1115955 w 3172469"/>
              <a:gd name="connsiteY133" fmla="*/ 359370 h 489350"/>
              <a:gd name="connsiteX134" fmla="*/ 1122733 w 3172469"/>
              <a:gd name="connsiteY134" fmla="*/ 375615 h 489350"/>
              <a:gd name="connsiteX135" fmla="*/ 1140719 w 3172469"/>
              <a:gd name="connsiteY135" fmla="*/ 382130 h 489350"/>
              <a:gd name="connsiteX136" fmla="*/ 1172196 w 3172469"/>
              <a:gd name="connsiteY136" fmla="*/ 371029 h 489350"/>
              <a:gd name="connsiteX137" fmla="*/ 1195598 w 3172469"/>
              <a:gd name="connsiteY137" fmla="*/ 356139 h 489350"/>
              <a:gd name="connsiteX138" fmla="*/ 1195978 w 3172469"/>
              <a:gd name="connsiteY138" fmla="*/ 355890 h 489350"/>
              <a:gd name="connsiteX139" fmla="*/ 1195435 w 3172469"/>
              <a:gd name="connsiteY139" fmla="*/ 351976 h 489350"/>
              <a:gd name="connsiteX140" fmla="*/ 1219867 w 3172469"/>
              <a:gd name="connsiteY140" fmla="*/ 285448 h 489350"/>
              <a:gd name="connsiteX141" fmla="*/ 1281782 w 3172469"/>
              <a:gd name="connsiteY141" fmla="*/ 225323 h 489350"/>
              <a:gd name="connsiteX142" fmla="*/ 1348958 w 3172469"/>
              <a:gd name="connsiteY142" fmla="*/ 201154 h 489350"/>
              <a:gd name="connsiteX143" fmla="*/ 1375131 w 3172469"/>
              <a:gd name="connsiteY143" fmla="*/ 207615 h 489350"/>
              <a:gd name="connsiteX144" fmla="*/ 1386763 w 3172469"/>
              <a:gd name="connsiteY144" fmla="*/ 225489 h 489350"/>
              <a:gd name="connsiteX145" fmla="*/ 1379369 w 3172469"/>
              <a:gd name="connsiteY145" fmla="*/ 237673 h 489350"/>
              <a:gd name="connsiteX146" fmla="*/ 1395699 w 3172469"/>
              <a:gd name="connsiteY146" fmla="*/ 247311 h 489350"/>
              <a:gd name="connsiteX147" fmla="*/ 1400897 w 3172469"/>
              <a:gd name="connsiteY147" fmla="*/ 270570 h 489350"/>
              <a:gd name="connsiteX148" fmla="*/ 1373315 w 3172469"/>
              <a:gd name="connsiteY148" fmla="*/ 355041 h 489350"/>
              <a:gd name="connsiteX149" fmla="*/ 1374895 w 3172469"/>
              <a:gd name="connsiteY149" fmla="*/ 355293 h 489350"/>
              <a:gd name="connsiteX150" fmla="*/ 1378346 w 3172469"/>
              <a:gd name="connsiteY150" fmla="*/ 363324 h 489350"/>
              <a:gd name="connsiteX151" fmla="*/ 1379369 w 3172469"/>
              <a:gd name="connsiteY151" fmla="*/ 369593 h 489350"/>
              <a:gd name="connsiteX152" fmla="*/ 1405655 w 3172469"/>
              <a:gd name="connsiteY152" fmla="*/ 345127 h 489350"/>
              <a:gd name="connsiteX153" fmla="*/ 1422138 w 3172469"/>
              <a:gd name="connsiteY153" fmla="*/ 334087 h 489350"/>
              <a:gd name="connsiteX154" fmla="*/ 1423238 w 3172469"/>
              <a:gd name="connsiteY154" fmla="*/ 329629 h 489350"/>
              <a:gd name="connsiteX155" fmla="*/ 1448457 w 3172469"/>
              <a:gd name="connsiteY155" fmla="*/ 286884 h 489350"/>
              <a:gd name="connsiteX156" fmla="*/ 1484151 w 3172469"/>
              <a:gd name="connsiteY156" fmla="*/ 243089 h 489350"/>
              <a:gd name="connsiteX157" fmla="*/ 1518923 w 3172469"/>
              <a:gd name="connsiteY157" fmla="*/ 229411 h 489350"/>
              <a:gd name="connsiteX158" fmla="*/ 1538640 w 3172469"/>
              <a:gd name="connsiteY158" fmla="*/ 235524 h 489350"/>
              <a:gd name="connsiteX159" fmla="*/ 1546634 w 3172469"/>
              <a:gd name="connsiteY159" fmla="*/ 250381 h 489350"/>
              <a:gd name="connsiteX160" fmla="*/ 1539433 w 3172469"/>
              <a:gd name="connsiteY160" fmla="*/ 267098 h 489350"/>
              <a:gd name="connsiteX161" fmla="*/ 1527999 w 3172469"/>
              <a:gd name="connsiteY161" fmla="*/ 279881 h 489350"/>
              <a:gd name="connsiteX162" fmla="*/ 1478011 w 3172469"/>
              <a:gd name="connsiteY162" fmla="*/ 349951 h 489350"/>
              <a:gd name="connsiteX163" fmla="*/ 1477207 w 3172469"/>
              <a:gd name="connsiteY163" fmla="*/ 353198 h 489350"/>
              <a:gd name="connsiteX164" fmla="*/ 1487430 w 3172469"/>
              <a:gd name="connsiteY164" fmla="*/ 342632 h 489350"/>
              <a:gd name="connsiteX165" fmla="*/ 1593016 w 3172469"/>
              <a:gd name="connsiteY165" fmla="*/ 237721 h 489350"/>
              <a:gd name="connsiteX166" fmla="*/ 1648765 w 3172469"/>
              <a:gd name="connsiteY166" fmla="*/ 209223 h 489350"/>
              <a:gd name="connsiteX167" fmla="*/ 1665218 w 3172469"/>
              <a:gd name="connsiteY167" fmla="*/ 228061 h 489350"/>
              <a:gd name="connsiteX168" fmla="*/ 1671096 w 3172469"/>
              <a:gd name="connsiteY168" fmla="*/ 259125 h 489350"/>
              <a:gd name="connsiteX169" fmla="*/ 1656973 w 3172469"/>
              <a:gd name="connsiteY169" fmla="*/ 279892 h 489350"/>
              <a:gd name="connsiteX170" fmla="*/ 1613831 w 3172469"/>
              <a:gd name="connsiteY170" fmla="*/ 337564 h 489350"/>
              <a:gd name="connsiteX171" fmla="*/ 1599108 w 3172469"/>
              <a:gd name="connsiteY171" fmla="*/ 370814 h 489350"/>
              <a:gd name="connsiteX172" fmla="*/ 1603695 w 3172469"/>
              <a:gd name="connsiteY172" fmla="*/ 378765 h 489350"/>
              <a:gd name="connsiteX173" fmla="*/ 1683205 w 3172469"/>
              <a:gd name="connsiteY173" fmla="*/ 332334 h 489350"/>
              <a:gd name="connsiteX174" fmla="*/ 1683205 w 3172469"/>
              <a:gd name="connsiteY174" fmla="*/ 364878 h 489350"/>
              <a:gd name="connsiteX175" fmla="*/ 1613441 w 3172469"/>
              <a:gd name="connsiteY175" fmla="*/ 430811 h 489350"/>
              <a:gd name="connsiteX176" fmla="*/ 1562654 w 3172469"/>
              <a:gd name="connsiteY176" fmla="*/ 455703 h 489350"/>
              <a:gd name="connsiteX177" fmla="*/ 1538088 w 3172469"/>
              <a:gd name="connsiteY177" fmla="*/ 443300 h 489350"/>
              <a:gd name="connsiteX178" fmla="*/ 1530228 w 3172469"/>
              <a:gd name="connsiteY178" fmla="*/ 413194 h 489350"/>
              <a:gd name="connsiteX179" fmla="*/ 1543060 w 3172469"/>
              <a:gd name="connsiteY179" fmla="*/ 369759 h 489350"/>
              <a:gd name="connsiteX180" fmla="*/ 1587417 w 3172469"/>
              <a:gd name="connsiteY180" fmla="*/ 300295 h 489350"/>
              <a:gd name="connsiteX181" fmla="*/ 1495510 w 3172469"/>
              <a:gd name="connsiteY181" fmla="*/ 402211 h 489350"/>
              <a:gd name="connsiteX182" fmla="*/ 1468485 w 3172469"/>
              <a:gd name="connsiteY182" fmla="*/ 434529 h 489350"/>
              <a:gd name="connsiteX183" fmla="*/ 1453665 w 3172469"/>
              <a:gd name="connsiteY183" fmla="*/ 440230 h 489350"/>
              <a:gd name="connsiteX184" fmla="*/ 1427605 w 3172469"/>
              <a:gd name="connsiteY184" fmla="*/ 415343 h 489350"/>
              <a:gd name="connsiteX185" fmla="*/ 1420814 w 3172469"/>
              <a:gd name="connsiteY185" fmla="*/ 389413 h 489350"/>
              <a:gd name="connsiteX186" fmla="*/ 1419167 w 3172469"/>
              <a:gd name="connsiteY186" fmla="*/ 369021 h 489350"/>
              <a:gd name="connsiteX187" fmla="*/ 1404001 w 3172469"/>
              <a:gd name="connsiteY187" fmla="*/ 382193 h 489350"/>
              <a:gd name="connsiteX188" fmla="*/ 1386414 w 3172469"/>
              <a:gd name="connsiteY188" fmla="*/ 393505 h 489350"/>
              <a:gd name="connsiteX189" fmla="*/ 1347351 w 3172469"/>
              <a:gd name="connsiteY189" fmla="*/ 400539 h 489350"/>
              <a:gd name="connsiteX190" fmla="*/ 1268902 w 3172469"/>
              <a:gd name="connsiteY190" fmla="*/ 450999 h 489350"/>
              <a:gd name="connsiteX191" fmla="*/ 1216615 w 3172469"/>
              <a:gd name="connsiteY191" fmla="*/ 422158 h 489350"/>
              <a:gd name="connsiteX192" fmla="*/ 1204294 w 3172469"/>
              <a:gd name="connsiteY192" fmla="*/ 397365 h 489350"/>
              <a:gd name="connsiteX193" fmla="*/ 1197185 w 3172469"/>
              <a:gd name="connsiteY193" fmla="*/ 405276 h 489350"/>
              <a:gd name="connsiteX194" fmla="*/ 1114487 w 3172469"/>
              <a:gd name="connsiteY194" fmla="*/ 454364 h 489350"/>
              <a:gd name="connsiteX195" fmla="*/ 1070805 w 3172469"/>
              <a:gd name="connsiteY195" fmla="*/ 423540 h 489350"/>
              <a:gd name="connsiteX196" fmla="*/ 1057090 w 3172469"/>
              <a:gd name="connsiteY196" fmla="*/ 365268 h 489350"/>
              <a:gd name="connsiteX197" fmla="*/ 1035120 w 3172469"/>
              <a:gd name="connsiteY197" fmla="*/ 388315 h 489350"/>
              <a:gd name="connsiteX198" fmla="*/ 919484 w 3172469"/>
              <a:gd name="connsiteY198" fmla="*/ 465122 h 489350"/>
              <a:gd name="connsiteX199" fmla="*/ 889658 w 3172469"/>
              <a:gd name="connsiteY199" fmla="*/ 451128 h 489350"/>
              <a:gd name="connsiteX200" fmla="*/ 879665 w 3172469"/>
              <a:gd name="connsiteY200" fmla="*/ 418574 h 489350"/>
              <a:gd name="connsiteX201" fmla="*/ 903207 w 3172469"/>
              <a:gd name="connsiteY201" fmla="*/ 344700 h 489350"/>
              <a:gd name="connsiteX202" fmla="*/ 892398 w 3172469"/>
              <a:gd name="connsiteY202" fmla="*/ 357867 h 489350"/>
              <a:gd name="connsiteX203" fmla="*/ 887010 w 3172469"/>
              <a:gd name="connsiteY203" fmla="*/ 361774 h 489350"/>
              <a:gd name="connsiteX204" fmla="*/ 887010 w 3172469"/>
              <a:gd name="connsiteY204" fmla="*/ 366142 h 489350"/>
              <a:gd name="connsiteX205" fmla="*/ 817444 w 3172469"/>
              <a:gd name="connsiteY205" fmla="*/ 429954 h 489350"/>
              <a:gd name="connsiteX206" fmla="*/ 744920 w 3172469"/>
              <a:gd name="connsiteY206" fmla="*/ 463783 h 489350"/>
              <a:gd name="connsiteX207" fmla="*/ 691364 w 3172469"/>
              <a:gd name="connsiteY207" fmla="*/ 429027 h 489350"/>
              <a:gd name="connsiteX208" fmla="*/ 671455 w 3172469"/>
              <a:gd name="connsiteY208" fmla="*/ 356005 h 489350"/>
              <a:gd name="connsiteX209" fmla="*/ 678655 w 3172469"/>
              <a:gd name="connsiteY209" fmla="*/ 319460 h 489350"/>
              <a:gd name="connsiteX210" fmla="*/ 718506 w 3172469"/>
              <a:gd name="connsiteY210" fmla="*/ 270661 h 489350"/>
              <a:gd name="connsiteX211" fmla="*/ 783995 w 3172469"/>
              <a:gd name="connsiteY211" fmla="*/ 216713 h 489350"/>
              <a:gd name="connsiteX212" fmla="*/ 833721 w 3172469"/>
              <a:gd name="connsiteY212" fmla="*/ 196450 h 489350"/>
              <a:gd name="connsiteX213" fmla="*/ 858458 w 3172469"/>
              <a:gd name="connsiteY213" fmla="*/ 205740 h 489350"/>
              <a:gd name="connsiteX214" fmla="*/ 868172 w 3172469"/>
              <a:gd name="connsiteY214" fmla="*/ 229529 h 489350"/>
              <a:gd name="connsiteX215" fmla="*/ 844619 w 3172469"/>
              <a:gd name="connsiteY215" fmla="*/ 284559 h 489350"/>
              <a:gd name="connsiteX216" fmla="*/ 805475 w 3172469"/>
              <a:gd name="connsiteY216" fmla="*/ 316443 h 489350"/>
              <a:gd name="connsiteX217" fmla="*/ 789862 w 3172469"/>
              <a:gd name="connsiteY217" fmla="*/ 299684 h 489350"/>
              <a:gd name="connsiteX218" fmla="*/ 790277 w 3172469"/>
              <a:gd name="connsiteY218" fmla="*/ 295148 h 489350"/>
              <a:gd name="connsiteX219" fmla="*/ 786563 w 3172469"/>
              <a:gd name="connsiteY219" fmla="*/ 297633 h 489350"/>
              <a:gd name="connsiteX220" fmla="*/ 766540 w 3172469"/>
              <a:gd name="connsiteY220" fmla="*/ 311830 h 489350"/>
              <a:gd name="connsiteX221" fmla="*/ 731880 w 3172469"/>
              <a:gd name="connsiteY221" fmla="*/ 340907 h 489350"/>
              <a:gd name="connsiteX222" fmla="*/ 723522 w 3172469"/>
              <a:gd name="connsiteY222" fmla="*/ 360045 h 489350"/>
              <a:gd name="connsiteX223" fmla="*/ 733358 w 3172469"/>
              <a:gd name="connsiteY223" fmla="*/ 387091 h 489350"/>
              <a:gd name="connsiteX224" fmla="*/ 760394 w 3172469"/>
              <a:gd name="connsiteY224" fmla="*/ 396928 h 489350"/>
              <a:gd name="connsiteX225" fmla="*/ 808577 w 3172469"/>
              <a:gd name="connsiteY225" fmla="*/ 382028 h 489350"/>
              <a:gd name="connsiteX226" fmla="*/ 863141 w 3172469"/>
              <a:gd name="connsiteY226" fmla="*/ 349621 h 489350"/>
              <a:gd name="connsiteX227" fmla="*/ 871585 w 3172469"/>
              <a:gd name="connsiteY227" fmla="*/ 344218 h 489350"/>
              <a:gd name="connsiteX228" fmla="*/ 871585 w 3172469"/>
              <a:gd name="connsiteY228" fmla="*/ 340553 h 489350"/>
              <a:gd name="connsiteX229" fmla="*/ 955017 w 3172469"/>
              <a:gd name="connsiteY229" fmla="*/ 247863 h 489350"/>
              <a:gd name="connsiteX230" fmla="*/ 914619 w 3172469"/>
              <a:gd name="connsiteY230" fmla="*/ 250735 h 489350"/>
              <a:gd name="connsiteX231" fmla="*/ 901996 w 3172469"/>
              <a:gd name="connsiteY231" fmla="*/ 253875 h 489350"/>
              <a:gd name="connsiteX232" fmla="*/ 893113 w 3172469"/>
              <a:gd name="connsiteY232" fmla="*/ 242988 h 489350"/>
              <a:gd name="connsiteX233" fmla="*/ 911716 w 3172469"/>
              <a:gd name="connsiteY233" fmla="*/ 203222 h 489350"/>
              <a:gd name="connsiteX234" fmla="*/ 948920 w 3172469"/>
              <a:gd name="connsiteY234" fmla="*/ 169736 h 489350"/>
              <a:gd name="connsiteX235" fmla="*/ 1006667 w 3172469"/>
              <a:gd name="connsiteY235" fmla="*/ 164153 h 489350"/>
              <a:gd name="connsiteX236" fmla="*/ 1037592 w 3172469"/>
              <a:gd name="connsiteY236" fmla="*/ 122142 h 489350"/>
              <a:gd name="connsiteX237" fmla="*/ 1074893 w 3172469"/>
              <a:gd name="connsiteY237" fmla="*/ 106963 h 489350"/>
              <a:gd name="connsiteX238" fmla="*/ 374190 w 3172469"/>
              <a:gd name="connsiteY238" fmla="*/ 43055 h 489350"/>
              <a:gd name="connsiteX239" fmla="*/ 431722 w 3172469"/>
              <a:gd name="connsiteY239" fmla="*/ 48402 h 489350"/>
              <a:gd name="connsiteX240" fmla="*/ 462320 w 3172469"/>
              <a:gd name="connsiteY240" fmla="*/ 60929 h 489350"/>
              <a:gd name="connsiteX241" fmla="*/ 471198 w 3172469"/>
              <a:gd name="connsiteY241" fmla="*/ 81514 h 489350"/>
              <a:gd name="connsiteX242" fmla="*/ 464796 w 3172469"/>
              <a:gd name="connsiteY242" fmla="*/ 118536 h 489350"/>
              <a:gd name="connsiteX243" fmla="*/ 449483 w 3172469"/>
              <a:gd name="connsiteY243" fmla="*/ 139416 h 489350"/>
              <a:gd name="connsiteX244" fmla="*/ 417277 w 3172469"/>
              <a:gd name="connsiteY244" fmla="*/ 153566 h 489350"/>
              <a:gd name="connsiteX245" fmla="*/ 388768 w 3172469"/>
              <a:gd name="connsiteY245" fmla="*/ 164469 h 489350"/>
              <a:gd name="connsiteX246" fmla="*/ 357645 w 3172469"/>
              <a:gd name="connsiteY246" fmla="*/ 182841 h 489350"/>
              <a:gd name="connsiteX247" fmla="*/ 341722 w 3172469"/>
              <a:gd name="connsiteY247" fmla="*/ 191306 h 489350"/>
              <a:gd name="connsiteX248" fmla="*/ 330331 w 3172469"/>
              <a:gd name="connsiteY248" fmla="*/ 181758 h 489350"/>
              <a:gd name="connsiteX249" fmla="*/ 342407 w 3172469"/>
              <a:gd name="connsiteY249" fmla="*/ 161640 h 489350"/>
              <a:gd name="connsiteX250" fmla="*/ 371211 w 3172469"/>
              <a:gd name="connsiteY250" fmla="*/ 140986 h 489350"/>
              <a:gd name="connsiteX251" fmla="*/ 388860 w 3172469"/>
              <a:gd name="connsiteY251" fmla="*/ 131974 h 489350"/>
              <a:gd name="connsiteX252" fmla="*/ 370825 w 3172469"/>
              <a:gd name="connsiteY252" fmla="*/ 135467 h 489350"/>
              <a:gd name="connsiteX253" fmla="*/ 220876 w 3172469"/>
              <a:gd name="connsiteY253" fmla="*/ 158013 h 489350"/>
              <a:gd name="connsiteX254" fmla="*/ 159031 w 3172469"/>
              <a:gd name="connsiteY254" fmla="*/ 203961 h 489350"/>
              <a:gd name="connsiteX255" fmla="*/ 161447 w 3172469"/>
              <a:gd name="connsiteY255" fmla="*/ 210964 h 489350"/>
              <a:gd name="connsiteX256" fmla="*/ 170400 w 3172469"/>
              <a:gd name="connsiteY256" fmla="*/ 216134 h 489350"/>
              <a:gd name="connsiteX257" fmla="*/ 244991 w 3172469"/>
              <a:gd name="connsiteY257" fmla="*/ 238112 h 489350"/>
              <a:gd name="connsiteX258" fmla="*/ 310796 w 3172469"/>
              <a:gd name="connsiteY258" fmla="*/ 262527 h 489350"/>
              <a:gd name="connsiteX259" fmla="*/ 360110 w 3172469"/>
              <a:gd name="connsiteY259" fmla="*/ 291786 h 489350"/>
              <a:gd name="connsiteX260" fmla="*/ 386459 w 3172469"/>
              <a:gd name="connsiteY260" fmla="*/ 321560 h 489350"/>
              <a:gd name="connsiteX261" fmla="*/ 394506 w 3172469"/>
              <a:gd name="connsiteY261" fmla="*/ 353316 h 489350"/>
              <a:gd name="connsiteX262" fmla="*/ 369888 w 3172469"/>
              <a:gd name="connsiteY262" fmla="*/ 418622 h 489350"/>
              <a:gd name="connsiteX263" fmla="*/ 275408 w 3172469"/>
              <a:gd name="connsiteY263" fmla="*/ 471107 h 489350"/>
              <a:gd name="connsiteX264" fmla="*/ 132660 w 3172469"/>
              <a:gd name="connsiteY264" fmla="*/ 489350 h 489350"/>
              <a:gd name="connsiteX265" fmla="*/ 36069 w 3172469"/>
              <a:gd name="connsiteY265" fmla="*/ 476958 h 489350"/>
              <a:gd name="connsiteX266" fmla="*/ 0 w 3172469"/>
              <a:gd name="connsiteY266" fmla="*/ 438762 h 489350"/>
              <a:gd name="connsiteX267" fmla="*/ 20939 w 3172469"/>
              <a:gd name="connsiteY267" fmla="*/ 392240 h 489350"/>
              <a:gd name="connsiteX268" fmla="*/ 82500 w 3172469"/>
              <a:gd name="connsiteY268" fmla="*/ 387831 h 489350"/>
              <a:gd name="connsiteX269" fmla="*/ 119887 w 3172469"/>
              <a:gd name="connsiteY269" fmla="*/ 393563 h 489350"/>
              <a:gd name="connsiteX270" fmla="*/ 231061 w 3172469"/>
              <a:gd name="connsiteY270" fmla="*/ 388977 h 489350"/>
              <a:gd name="connsiteX271" fmla="*/ 292863 w 3172469"/>
              <a:gd name="connsiteY271" fmla="*/ 373306 h 489350"/>
              <a:gd name="connsiteX272" fmla="*/ 338400 w 3172469"/>
              <a:gd name="connsiteY272" fmla="*/ 348001 h 489350"/>
              <a:gd name="connsiteX273" fmla="*/ 237083 w 3172469"/>
              <a:gd name="connsiteY273" fmla="*/ 297819 h 489350"/>
              <a:gd name="connsiteX274" fmla="*/ 153887 w 3172469"/>
              <a:gd name="connsiteY274" fmla="*/ 273843 h 489350"/>
              <a:gd name="connsiteX275" fmla="*/ 104322 w 3172469"/>
              <a:gd name="connsiteY275" fmla="*/ 245886 h 489350"/>
              <a:gd name="connsiteX276" fmla="*/ 94190 w 3172469"/>
              <a:gd name="connsiteY276" fmla="*/ 220785 h 489350"/>
              <a:gd name="connsiteX277" fmla="*/ 118804 w 3172469"/>
              <a:gd name="connsiteY277" fmla="*/ 129043 h 489350"/>
              <a:gd name="connsiteX278" fmla="*/ 216552 w 3172469"/>
              <a:gd name="connsiteY278" fmla="*/ 65478 h 489350"/>
              <a:gd name="connsiteX279" fmla="*/ 374190 w 3172469"/>
              <a:gd name="connsiteY279" fmla="*/ 43055 h 489350"/>
              <a:gd name="connsiteX280" fmla="*/ 3150138 w 3172469"/>
              <a:gd name="connsiteY280" fmla="*/ 24217 h 489350"/>
              <a:gd name="connsiteX281" fmla="*/ 3172469 w 3172469"/>
              <a:gd name="connsiteY281" fmla="*/ 44513 h 489350"/>
              <a:gd name="connsiteX282" fmla="*/ 2945073 w 3172469"/>
              <a:gd name="connsiteY282" fmla="*/ 340318 h 489350"/>
              <a:gd name="connsiteX283" fmla="*/ 2945073 w 3172469"/>
              <a:gd name="connsiteY283" fmla="*/ 359241 h 489350"/>
              <a:gd name="connsiteX284" fmla="*/ 3055519 w 3172469"/>
              <a:gd name="connsiteY284" fmla="*/ 241123 h 489350"/>
              <a:gd name="connsiteX285" fmla="*/ 3128610 w 3172469"/>
              <a:gd name="connsiteY285" fmla="*/ 202504 h 489350"/>
              <a:gd name="connsiteX286" fmla="*/ 3149618 w 3172469"/>
              <a:gd name="connsiteY286" fmla="*/ 216027 h 489350"/>
              <a:gd name="connsiteX287" fmla="*/ 3156996 w 3172469"/>
              <a:gd name="connsiteY287" fmla="*/ 248367 h 489350"/>
              <a:gd name="connsiteX288" fmla="*/ 3125964 w 3172469"/>
              <a:gd name="connsiteY288" fmla="*/ 314182 h 489350"/>
              <a:gd name="connsiteX289" fmla="*/ 3044643 w 3172469"/>
              <a:gd name="connsiteY289" fmla="*/ 373139 h 489350"/>
              <a:gd name="connsiteX290" fmla="*/ 3074121 w 3172469"/>
              <a:gd name="connsiteY290" fmla="*/ 392888 h 489350"/>
              <a:gd name="connsiteX291" fmla="*/ 3099346 w 3172469"/>
              <a:gd name="connsiteY291" fmla="*/ 383207 h 489350"/>
              <a:gd name="connsiteX292" fmla="*/ 3165076 w 3172469"/>
              <a:gd name="connsiteY292" fmla="*/ 333674 h 489350"/>
              <a:gd name="connsiteX293" fmla="*/ 3165076 w 3172469"/>
              <a:gd name="connsiteY293" fmla="*/ 365199 h 489350"/>
              <a:gd name="connsiteX294" fmla="*/ 3099324 w 3172469"/>
              <a:gd name="connsiteY294" fmla="*/ 434524 h 489350"/>
              <a:gd name="connsiteX295" fmla="*/ 3053258 w 3172469"/>
              <a:gd name="connsiteY295" fmla="*/ 457054 h 489350"/>
              <a:gd name="connsiteX296" fmla="*/ 3008193 w 3172469"/>
              <a:gd name="connsiteY296" fmla="*/ 434186 h 489350"/>
              <a:gd name="connsiteX297" fmla="*/ 2976299 w 3172469"/>
              <a:gd name="connsiteY297" fmla="*/ 374307 h 489350"/>
              <a:gd name="connsiteX298" fmla="*/ 2945041 w 3172469"/>
              <a:gd name="connsiteY298" fmla="*/ 421371 h 489350"/>
              <a:gd name="connsiteX299" fmla="*/ 2919377 w 3172469"/>
              <a:gd name="connsiteY299" fmla="*/ 442930 h 489350"/>
              <a:gd name="connsiteX300" fmla="*/ 2897186 w 3172469"/>
              <a:gd name="connsiteY300" fmla="*/ 414095 h 489350"/>
              <a:gd name="connsiteX301" fmla="*/ 2896590 w 3172469"/>
              <a:gd name="connsiteY301" fmla="*/ 405064 h 489350"/>
              <a:gd name="connsiteX302" fmla="*/ 2895492 w 3172469"/>
              <a:gd name="connsiteY302" fmla="*/ 406170 h 489350"/>
              <a:gd name="connsiteX303" fmla="*/ 2809899 w 3172469"/>
              <a:gd name="connsiteY303" fmla="*/ 460418 h 489350"/>
              <a:gd name="connsiteX304" fmla="*/ 2785516 w 3172469"/>
              <a:gd name="connsiteY304" fmla="*/ 448797 h 489350"/>
              <a:gd name="connsiteX305" fmla="*/ 2779488 w 3172469"/>
              <a:gd name="connsiteY305" fmla="*/ 417899 h 489350"/>
              <a:gd name="connsiteX306" fmla="*/ 2798326 w 3172469"/>
              <a:gd name="connsiteY306" fmla="*/ 352105 h 489350"/>
              <a:gd name="connsiteX307" fmla="*/ 2735045 w 3172469"/>
              <a:gd name="connsiteY307" fmla="*/ 429429 h 489350"/>
              <a:gd name="connsiteX308" fmla="*/ 2697545 w 3172469"/>
              <a:gd name="connsiteY308" fmla="*/ 450324 h 489350"/>
              <a:gd name="connsiteX309" fmla="*/ 2660079 w 3172469"/>
              <a:gd name="connsiteY309" fmla="*/ 417936 h 489350"/>
              <a:gd name="connsiteX310" fmla="*/ 2642242 w 3172469"/>
              <a:gd name="connsiteY310" fmla="*/ 359370 h 489350"/>
              <a:gd name="connsiteX311" fmla="*/ 2658450 w 3172469"/>
              <a:gd name="connsiteY311" fmla="*/ 308080 h 489350"/>
              <a:gd name="connsiteX312" fmla="*/ 2722400 w 3172469"/>
              <a:gd name="connsiteY312" fmla="*/ 248742 h 489350"/>
              <a:gd name="connsiteX313" fmla="*/ 2803732 w 3172469"/>
              <a:gd name="connsiteY313" fmla="*/ 200205 h 489350"/>
              <a:gd name="connsiteX314" fmla="*/ 2861698 w 3172469"/>
              <a:gd name="connsiteY314" fmla="*/ 186355 h 489350"/>
              <a:gd name="connsiteX315" fmla="*/ 2883060 w 3172469"/>
              <a:gd name="connsiteY315" fmla="*/ 199718 h 489350"/>
              <a:gd name="connsiteX316" fmla="*/ 2892774 w 3172469"/>
              <a:gd name="connsiteY316" fmla="*/ 223474 h 489350"/>
              <a:gd name="connsiteX317" fmla="*/ 2872596 w 3172469"/>
              <a:gd name="connsiteY317" fmla="*/ 242602 h 489350"/>
              <a:gd name="connsiteX318" fmla="*/ 2886055 w 3172469"/>
              <a:gd name="connsiteY318" fmla="*/ 273934 h 489350"/>
              <a:gd name="connsiteX319" fmla="*/ 2868514 w 3172469"/>
              <a:gd name="connsiteY319" fmla="*/ 307710 h 489350"/>
              <a:gd name="connsiteX320" fmla="*/ 2845721 w 3172469"/>
              <a:gd name="connsiteY320" fmla="*/ 340307 h 489350"/>
              <a:gd name="connsiteX321" fmla="*/ 2841649 w 3172469"/>
              <a:gd name="connsiteY321" fmla="*/ 360045 h 489350"/>
              <a:gd name="connsiteX322" fmla="*/ 2854305 w 3172469"/>
              <a:gd name="connsiteY322" fmla="*/ 378765 h 489350"/>
              <a:gd name="connsiteX323" fmla="*/ 2886085 w 3172469"/>
              <a:gd name="connsiteY323" fmla="*/ 367661 h 489350"/>
              <a:gd name="connsiteX324" fmla="*/ 2903460 w 3172469"/>
              <a:gd name="connsiteY324" fmla="*/ 357004 h 489350"/>
              <a:gd name="connsiteX325" fmla="*/ 2918606 w 3172469"/>
              <a:gd name="connsiteY325" fmla="*/ 289295 h 489350"/>
              <a:gd name="connsiteX326" fmla="*/ 2999798 w 3172469"/>
              <a:gd name="connsiteY326" fmla="*/ 165519 h 489350"/>
              <a:gd name="connsiteX327" fmla="*/ 3093190 w 3172469"/>
              <a:gd name="connsiteY327" fmla="*/ 57929 h 489350"/>
              <a:gd name="connsiteX328" fmla="*/ 3150138 w 3172469"/>
              <a:gd name="connsiteY328" fmla="*/ 24217 h 489350"/>
              <a:gd name="connsiteX329" fmla="*/ 2122721 w 3172469"/>
              <a:gd name="connsiteY329" fmla="*/ 0 h 489350"/>
              <a:gd name="connsiteX330" fmla="*/ 2220855 w 3172469"/>
              <a:gd name="connsiteY330" fmla="*/ 24201 h 489350"/>
              <a:gd name="connsiteX331" fmla="*/ 2253366 w 3172469"/>
              <a:gd name="connsiteY331" fmla="*/ 84214 h 489350"/>
              <a:gd name="connsiteX332" fmla="*/ 2193900 w 3172469"/>
              <a:gd name="connsiteY332" fmla="*/ 171798 h 489350"/>
              <a:gd name="connsiteX333" fmla="*/ 1998292 w 3172469"/>
              <a:gd name="connsiteY333" fmla="*/ 228650 h 489350"/>
              <a:gd name="connsiteX334" fmla="*/ 1984929 w 3172469"/>
              <a:gd name="connsiteY334" fmla="*/ 236987 h 489350"/>
              <a:gd name="connsiteX335" fmla="*/ 2119389 w 3172469"/>
              <a:gd name="connsiteY335" fmla="*/ 268480 h 489350"/>
              <a:gd name="connsiteX336" fmla="*/ 2165905 w 3172469"/>
              <a:gd name="connsiteY336" fmla="*/ 330448 h 489350"/>
              <a:gd name="connsiteX337" fmla="*/ 2131267 w 3172469"/>
              <a:gd name="connsiteY337" fmla="*/ 391602 h 489350"/>
              <a:gd name="connsiteX338" fmla="*/ 2042799 w 3172469"/>
              <a:gd name="connsiteY338" fmla="*/ 441880 h 489350"/>
              <a:gd name="connsiteX339" fmla="*/ 1943085 w 3172469"/>
              <a:gd name="connsiteY339" fmla="*/ 461768 h 489350"/>
              <a:gd name="connsiteX340" fmla="*/ 1860151 w 3172469"/>
              <a:gd name="connsiteY340" fmla="*/ 441339 h 489350"/>
              <a:gd name="connsiteX341" fmla="*/ 1830603 w 3172469"/>
              <a:gd name="connsiteY341" fmla="*/ 386288 h 489350"/>
              <a:gd name="connsiteX342" fmla="*/ 1848943 w 3172469"/>
              <a:gd name="connsiteY342" fmla="*/ 328734 h 489350"/>
              <a:gd name="connsiteX343" fmla="*/ 1900576 w 3172469"/>
              <a:gd name="connsiteY343" fmla="*/ 264269 h 489350"/>
              <a:gd name="connsiteX344" fmla="*/ 1851455 w 3172469"/>
              <a:gd name="connsiteY344" fmla="*/ 232218 h 489350"/>
              <a:gd name="connsiteX345" fmla="*/ 1866056 w 3172469"/>
              <a:gd name="connsiteY345" fmla="*/ 210005 h 489350"/>
              <a:gd name="connsiteX346" fmla="*/ 1950628 w 3172469"/>
              <a:gd name="connsiteY346" fmla="*/ 196889 h 489350"/>
              <a:gd name="connsiteX347" fmla="*/ 2083020 w 3172469"/>
              <a:gd name="connsiteY347" fmla="*/ 104949 h 489350"/>
              <a:gd name="connsiteX348" fmla="*/ 2094593 w 3172469"/>
              <a:gd name="connsiteY348" fmla="*/ 113136 h 489350"/>
              <a:gd name="connsiteX349" fmla="*/ 2073312 w 3172469"/>
              <a:gd name="connsiteY349" fmla="*/ 141961 h 489350"/>
              <a:gd name="connsiteX350" fmla="*/ 2024620 w 3172469"/>
              <a:gd name="connsiteY350" fmla="*/ 187684 h 489350"/>
              <a:gd name="connsiteX351" fmla="*/ 2191880 w 3172469"/>
              <a:gd name="connsiteY351" fmla="*/ 115825 h 489350"/>
              <a:gd name="connsiteX352" fmla="*/ 2114642 w 3172469"/>
              <a:gd name="connsiteY352" fmla="*/ 82317 h 489350"/>
              <a:gd name="connsiteX353" fmla="*/ 2001796 w 3172469"/>
              <a:gd name="connsiteY353" fmla="*/ 97689 h 489350"/>
              <a:gd name="connsiteX354" fmla="*/ 1957360 w 3172469"/>
              <a:gd name="connsiteY354" fmla="*/ 109574 h 489350"/>
              <a:gd name="connsiteX355" fmla="*/ 1944705 w 3172469"/>
              <a:gd name="connsiteY355" fmla="*/ 113771 h 489350"/>
              <a:gd name="connsiteX356" fmla="*/ 1955044 w 3172469"/>
              <a:gd name="connsiteY356" fmla="*/ 118871 h 489350"/>
              <a:gd name="connsiteX357" fmla="*/ 1958687 w 3172469"/>
              <a:gd name="connsiteY357" fmla="*/ 127270 h 489350"/>
              <a:gd name="connsiteX358" fmla="*/ 1906759 w 3172469"/>
              <a:gd name="connsiteY358" fmla="*/ 153105 h 489350"/>
              <a:gd name="connsiteX359" fmla="*/ 1836121 w 3172469"/>
              <a:gd name="connsiteY359" fmla="*/ 169114 h 489350"/>
              <a:gd name="connsiteX360" fmla="*/ 1817144 w 3172469"/>
              <a:gd name="connsiteY360" fmla="*/ 150137 h 489350"/>
              <a:gd name="connsiteX361" fmla="*/ 1832816 w 3172469"/>
              <a:gd name="connsiteY361" fmla="*/ 112675 h 489350"/>
              <a:gd name="connsiteX362" fmla="*/ 1865343 w 3172469"/>
              <a:gd name="connsiteY362" fmla="*/ 68993 h 489350"/>
              <a:gd name="connsiteX363" fmla="*/ 1893161 w 3172469"/>
              <a:gd name="connsiteY363" fmla="*/ 45627 h 489350"/>
              <a:gd name="connsiteX364" fmla="*/ 1952712 w 3172469"/>
              <a:gd name="connsiteY364" fmla="*/ 27534 h 489350"/>
              <a:gd name="connsiteX365" fmla="*/ 2044562 w 3172469"/>
              <a:gd name="connsiteY365" fmla="*/ 7094 h 489350"/>
              <a:gd name="connsiteX366" fmla="*/ 2122721 w 3172469"/>
              <a:gd name="connsiteY366" fmla="*/ 0 h 489350"/>
              <a:gd name="connsiteX0" fmla="*/ 1962608 w 3172469"/>
              <a:gd name="connsiteY0" fmla="*/ 271373 h 489350"/>
              <a:gd name="connsiteX1" fmla="*/ 1919532 w 3172469"/>
              <a:gd name="connsiteY1" fmla="*/ 324292 h 489350"/>
              <a:gd name="connsiteX2" fmla="*/ 1911602 w 3172469"/>
              <a:gd name="connsiteY2" fmla="*/ 344572 h 489350"/>
              <a:gd name="connsiteX3" fmla="*/ 1924054 w 3172469"/>
              <a:gd name="connsiteY3" fmla="*/ 367948 h 489350"/>
              <a:gd name="connsiteX4" fmla="*/ 1965963 w 3172469"/>
              <a:gd name="connsiteY4" fmla="*/ 380115 h 489350"/>
              <a:gd name="connsiteX5" fmla="*/ 2053900 w 3172469"/>
              <a:gd name="connsiteY5" fmla="*/ 359188 h 489350"/>
              <a:gd name="connsiteX6" fmla="*/ 2097025 w 3172469"/>
              <a:gd name="connsiteY6" fmla="*/ 316990 h 489350"/>
              <a:gd name="connsiteX7" fmla="*/ 2069084 w 3172469"/>
              <a:gd name="connsiteY7" fmla="*/ 293174 h 489350"/>
              <a:gd name="connsiteX8" fmla="*/ 1962608 w 3172469"/>
              <a:gd name="connsiteY8" fmla="*/ 271373 h 489350"/>
              <a:gd name="connsiteX9" fmla="*/ 3097166 w 3172469"/>
              <a:gd name="connsiteY9" fmla="*/ 267214 h 489350"/>
              <a:gd name="connsiteX10" fmla="*/ 3093372 w 3172469"/>
              <a:gd name="connsiteY10" fmla="*/ 268049 h 489350"/>
              <a:gd name="connsiteX11" fmla="*/ 3060925 w 3172469"/>
              <a:gd name="connsiteY11" fmla="*/ 288909 h 489350"/>
              <a:gd name="connsiteX12" fmla="*/ 3004277 w 3172469"/>
              <a:gd name="connsiteY12" fmla="*/ 339075 h 489350"/>
              <a:gd name="connsiteX13" fmla="*/ 3028226 w 3172469"/>
              <a:gd name="connsiteY13" fmla="*/ 350497 h 489350"/>
              <a:gd name="connsiteX14" fmla="*/ 3078129 w 3172469"/>
              <a:gd name="connsiteY14" fmla="*/ 302909 h 489350"/>
              <a:gd name="connsiteX15" fmla="*/ 3096322 w 3172469"/>
              <a:gd name="connsiteY15" fmla="*/ 271861 h 489350"/>
              <a:gd name="connsiteX16" fmla="*/ 3097166 w 3172469"/>
              <a:gd name="connsiteY16" fmla="*/ 267214 h 489350"/>
              <a:gd name="connsiteX17" fmla="*/ 1342100 w 3172469"/>
              <a:gd name="connsiteY17" fmla="*/ 260604 h 489350"/>
              <a:gd name="connsiteX18" fmla="*/ 1291463 w 3172469"/>
              <a:gd name="connsiteY18" fmla="*/ 299620 h 489350"/>
              <a:gd name="connsiteX19" fmla="*/ 1255856 w 3172469"/>
              <a:gd name="connsiteY19" fmla="*/ 346613 h 489350"/>
              <a:gd name="connsiteX20" fmla="*/ 1250192 w 3172469"/>
              <a:gd name="connsiteY20" fmla="*/ 377533 h 489350"/>
              <a:gd name="connsiteX21" fmla="*/ 1255175 w 3172469"/>
              <a:gd name="connsiteY21" fmla="*/ 388388 h 489350"/>
              <a:gd name="connsiteX22" fmla="*/ 1268902 w 3172469"/>
              <a:gd name="connsiteY22" fmla="*/ 392888 h 489350"/>
              <a:gd name="connsiteX23" fmla="*/ 1313843 w 3172469"/>
              <a:gd name="connsiteY23" fmla="*/ 373311 h 489350"/>
              <a:gd name="connsiteX24" fmla="*/ 1307788 w 3172469"/>
              <a:gd name="connsiteY24" fmla="*/ 346586 h 489350"/>
              <a:gd name="connsiteX25" fmla="*/ 1342100 w 3172469"/>
              <a:gd name="connsiteY25" fmla="*/ 260604 h 489350"/>
              <a:gd name="connsiteX26" fmla="*/ 2842056 w 3172469"/>
              <a:gd name="connsiteY26" fmla="*/ 252535 h 489350"/>
              <a:gd name="connsiteX27" fmla="*/ 2736888 w 3172469"/>
              <a:gd name="connsiteY27" fmla="*/ 313443 h 489350"/>
              <a:gd name="connsiteX28" fmla="*/ 2697675 w 3172469"/>
              <a:gd name="connsiteY28" fmla="*/ 368114 h 489350"/>
              <a:gd name="connsiteX29" fmla="*/ 2704275 w 3172469"/>
              <a:gd name="connsiteY29" fmla="*/ 385495 h 489350"/>
              <a:gd name="connsiteX30" fmla="*/ 2746087 w 3172469"/>
              <a:gd name="connsiteY30" fmla="*/ 359316 h 489350"/>
              <a:gd name="connsiteX31" fmla="*/ 2842056 w 3172469"/>
              <a:gd name="connsiteY31" fmla="*/ 252535 h 489350"/>
              <a:gd name="connsiteX32" fmla="*/ 2555269 w 3172469"/>
              <a:gd name="connsiteY32" fmla="*/ 246481 h 489350"/>
              <a:gd name="connsiteX33" fmla="*/ 2513579 w 3172469"/>
              <a:gd name="connsiteY33" fmla="*/ 272788 h 489350"/>
              <a:gd name="connsiteX34" fmla="*/ 2478030 w 3172469"/>
              <a:gd name="connsiteY34" fmla="*/ 324255 h 489350"/>
              <a:gd name="connsiteX35" fmla="*/ 2533564 w 3172469"/>
              <a:gd name="connsiteY35" fmla="*/ 282791 h 489350"/>
              <a:gd name="connsiteX36" fmla="*/ 2555815 w 3172469"/>
              <a:gd name="connsiteY36" fmla="*/ 247017 h 489350"/>
              <a:gd name="connsiteX37" fmla="*/ 2555269 w 3172469"/>
              <a:gd name="connsiteY37" fmla="*/ 246481 h 489350"/>
              <a:gd name="connsiteX38" fmla="*/ 602643 w 3172469"/>
              <a:gd name="connsiteY38" fmla="*/ 246481 h 489350"/>
              <a:gd name="connsiteX39" fmla="*/ 560954 w 3172469"/>
              <a:gd name="connsiteY39" fmla="*/ 272788 h 489350"/>
              <a:gd name="connsiteX40" fmla="*/ 525405 w 3172469"/>
              <a:gd name="connsiteY40" fmla="*/ 324255 h 489350"/>
              <a:gd name="connsiteX41" fmla="*/ 580939 w 3172469"/>
              <a:gd name="connsiteY41" fmla="*/ 282791 h 489350"/>
              <a:gd name="connsiteX42" fmla="*/ 603190 w 3172469"/>
              <a:gd name="connsiteY42" fmla="*/ 247017 h 489350"/>
              <a:gd name="connsiteX43" fmla="*/ 602643 w 3172469"/>
              <a:gd name="connsiteY43" fmla="*/ 246481 h 489350"/>
              <a:gd name="connsiteX44" fmla="*/ 620817 w 3172469"/>
              <a:gd name="connsiteY44" fmla="*/ 197114 h 489350"/>
              <a:gd name="connsiteX45" fmla="*/ 651035 w 3172469"/>
              <a:gd name="connsiteY45" fmla="*/ 206249 h 489350"/>
              <a:gd name="connsiteX46" fmla="*/ 662651 w 3172469"/>
              <a:gd name="connsiteY46" fmla="*/ 231543 h 489350"/>
              <a:gd name="connsiteX47" fmla="*/ 522040 w 3172469"/>
              <a:gd name="connsiteY47" fmla="*/ 357302 h 489350"/>
              <a:gd name="connsiteX48" fmla="*/ 522040 w 3172469"/>
              <a:gd name="connsiteY48" fmla="*/ 360720 h 489350"/>
              <a:gd name="connsiteX49" fmla="*/ 529332 w 3172469"/>
              <a:gd name="connsiteY49" fmla="*/ 386952 h 489350"/>
              <a:gd name="connsiteX50" fmla="*/ 549494 w 3172469"/>
              <a:gd name="connsiteY50" fmla="*/ 395589 h 489350"/>
              <a:gd name="connsiteX51" fmla="*/ 596407 w 3172469"/>
              <a:gd name="connsiteY51" fmla="*/ 380469 h 489350"/>
              <a:gd name="connsiteX52" fmla="*/ 666015 w 3172469"/>
              <a:gd name="connsiteY52" fmla="*/ 333674 h 489350"/>
              <a:gd name="connsiteX53" fmla="*/ 666015 w 3172469"/>
              <a:gd name="connsiteY53" fmla="*/ 363185 h 489350"/>
              <a:gd name="connsiteX54" fmla="*/ 523262 w 3172469"/>
              <a:gd name="connsiteY54" fmla="*/ 459743 h 489350"/>
              <a:gd name="connsiteX55" fmla="*/ 471586 w 3172469"/>
              <a:gd name="connsiteY55" fmla="*/ 433581 h 489350"/>
              <a:gd name="connsiteX56" fmla="*/ 453160 w 3172469"/>
              <a:gd name="connsiteY56" fmla="*/ 364749 h 489350"/>
              <a:gd name="connsiteX57" fmla="*/ 479173 w 3172469"/>
              <a:gd name="connsiteY57" fmla="*/ 289820 h 489350"/>
              <a:gd name="connsiteX58" fmla="*/ 547147 w 3172469"/>
              <a:gd name="connsiteY58" fmla="*/ 224042 h 489350"/>
              <a:gd name="connsiteX59" fmla="*/ 620817 w 3172469"/>
              <a:gd name="connsiteY59" fmla="*/ 197114 h 489350"/>
              <a:gd name="connsiteX60" fmla="*/ 2277096 w 3172469"/>
              <a:gd name="connsiteY60" fmla="*/ 191735 h 489350"/>
              <a:gd name="connsiteX61" fmla="*/ 2292033 w 3172469"/>
              <a:gd name="connsiteY61" fmla="*/ 203672 h 489350"/>
              <a:gd name="connsiteX62" fmla="*/ 2281939 w 3172469"/>
              <a:gd name="connsiteY62" fmla="*/ 219981 h 489350"/>
              <a:gd name="connsiteX63" fmla="*/ 2360527 w 3172469"/>
              <a:gd name="connsiteY63" fmla="*/ 209898 h 489350"/>
              <a:gd name="connsiteX64" fmla="*/ 2376001 w 3172469"/>
              <a:gd name="connsiteY64" fmla="*/ 213927 h 489350"/>
              <a:gd name="connsiteX65" fmla="*/ 2385307 w 3172469"/>
              <a:gd name="connsiteY65" fmla="*/ 228061 h 489350"/>
              <a:gd name="connsiteX66" fmla="*/ 2389578 w 3172469"/>
              <a:gd name="connsiteY66" fmla="*/ 248367 h 489350"/>
              <a:gd name="connsiteX67" fmla="*/ 2384959 w 3172469"/>
              <a:gd name="connsiteY67" fmla="*/ 267832 h 489350"/>
              <a:gd name="connsiteX68" fmla="*/ 2360742 w 3172469"/>
              <a:gd name="connsiteY68" fmla="*/ 296137 h 489350"/>
              <a:gd name="connsiteX69" fmla="*/ 2333095 w 3172469"/>
              <a:gd name="connsiteY69" fmla="*/ 334306 h 489350"/>
              <a:gd name="connsiteX70" fmla="*/ 2321629 w 3172469"/>
              <a:gd name="connsiteY70" fmla="*/ 365424 h 489350"/>
              <a:gd name="connsiteX71" fmla="*/ 2333610 w 3172469"/>
              <a:gd name="connsiteY71" fmla="*/ 374725 h 489350"/>
              <a:gd name="connsiteX72" fmla="*/ 2410441 w 3172469"/>
              <a:gd name="connsiteY72" fmla="*/ 332999 h 489350"/>
              <a:gd name="connsiteX73" fmla="*/ 2410441 w 3172469"/>
              <a:gd name="connsiteY73" fmla="*/ 338426 h 489350"/>
              <a:gd name="connsiteX74" fmla="*/ 2412288 w 3172469"/>
              <a:gd name="connsiteY74" fmla="*/ 327977 h 489350"/>
              <a:gd name="connsiteX75" fmla="*/ 2431798 w 3172469"/>
              <a:gd name="connsiteY75" fmla="*/ 289820 h 489350"/>
              <a:gd name="connsiteX76" fmla="*/ 2499772 w 3172469"/>
              <a:gd name="connsiteY76" fmla="*/ 224042 h 489350"/>
              <a:gd name="connsiteX77" fmla="*/ 2573442 w 3172469"/>
              <a:gd name="connsiteY77" fmla="*/ 197114 h 489350"/>
              <a:gd name="connsiteX78" fmla="*/ 2603661 w 3172469"/>
              <a:gd name="connsiteY78" fmla="*/ 206249 h 489350"/>
              <a:gd name="connsiteX79" fmla="*/ 2615276 w 3172469"/>
              <a:gd name="connsiteY79" fmla="*/ 231543 h 489350"/>
              <a:gd name="connsiteX80" fmla="*/ 2474665 w 3172469"/>
              <a:gd name="connsiteY80" fmla="*/ 357302 h 489350"/>
              <a:gd name="connsiteX81" fmla="*/ 2474665 w 3172469"/>
              <a:gd name="connsiteY81" fmla="*/ 360720 h 489350"/>
              <a:gd name="connsiteX82" fmla="*/ 2481957 w 3172469"/>
              <a:gd name="connsiteY82" fmla="*/ 386952 h 489350"/>
              <a:gd name="connsiteX83" fmla="*/ 2502119 w 3172469"/>
              <a:gd name="connsiteY83" fmla="*/ 395589 h 489350"/>
              <a:gd name="connsiteX84" fmla="*/ 2549032 w 3172469"/>
              <a:gd name="connsiteY84" fmla="*/ 380469 h 489350"/>
              <a:gd name="connsiteX85" fmla="*/ 2618640 w 3172469"/>
              <a:gd name="connsiteY85" fmla="*/ 333674 h 489350"/>
              <a:gd name="connsiteX86" fmla="*/ 2618640 w 3172469"/>
              <a:gd name="connsiteY86" fmla="*/ 363185 h 489350"/>
              <a:gd name="connsiteX87" fmla="*/ 2475887 w 3172469"/>
              <a:gd name="connsiteY87" fmla="*/ 459743 h 489350"/>
              <a:gd name="connsiteX88" fmla="*/ 2424211 w 3172469"/>
              <a:gd name="connsiteY88" fmla="*/ 433581 h 489350"/>
              <a:gd name="connsiteX89" fmla="*/ 2406937 w 3172469"/>
              <a:gd name="connsiteY89" fmla="*/ 385052 h 489350"/>
              <a:gd name="connsiteX90" fmla="*/ 2406041 w 3172469"/>
              <a:gd name="connsiteY90" fmla="*/ 369254 h 489350"/>
              <a:gd name="connsiteX91" fmla="*/ 2381233 w 3172469"/>
              <a:gd name="connsiteY91" fmla="*/ 395137 h 489350"/>
              <a:gd name="connsiteX92" fmla="*/ 2351215 w 3172469"/>
              <a:gd name="connsiteY92" fmla="*/ 423037 h 489350"/>
              <a:gd name="connsiteX93" fmla="*/ 2298623 w 3172469"/>
              <a:gd name="connsiteY93" fmla="*/ 449649 h 489350"/>
              <a:gd name="connsiteX94" fmla="*/ 2269289 w 3172469"/>
              <a:gd name="connsiteY94" fmla="*/ 432386 h 489350"/>
              <a:gd name="connsiteX95" fmla="*/ 2259479 w 3172469"/>
              <a:gd name="connsiteY95" fmla="*/ 393681 h 489350"/>
              <a:gd name="connsiteX96" fmla="*/ 2275435 w 3172469"/>
              <a:gd name="connsiteY96" fmla="*/ 341287 h 489350"/>
              <a:gd name="connsiteX97" fmla="*/ 2319358 w 3172469"/>
              <a:gd name="connsiteY97" fmla="*/ 286847 h 489350"/>
              <a:gd name="connsiteX98" fmla="*/ 2266133 w 3172469"/>
              <a:gd name="connsiteY98" fmla="*/ 298441 h 489350"/>
              <a:gd name="connsiteX99" fmla="*/ 2195560 w 3172469"/>
              <a:gd name="connsiteY99" fmla="*/ 372957 h 489350"/>
              <a:gd name="connsiteX100" fmla="*/ 2195560 w 3172469"/>
              <a:gd name="connsiteY100" fmla="*/ 342525 h 489350"/>
              <a:gd name="connsiteX101" fmla="*/ 2222478 w 3172469"/>
              <a:gd name="connsiteY101" fmla="*/ 313228 h 489350"/>
              <a:gd name="connsiteX102" fmla="*/ 2202290 w 3172469"/>
              <a:gd name="connsiteY102" fmla="*/ 284018 h 489350"/>
              <a:gd name="connsiteX103" fmla="*/ 2230579 w 3172469"/>
              <a:gd name="connsiteY103" fmla="*/ 225751 h 489350"/>
              <a:gd name="connsiteX104" fmla="*/ 2277096 w 3172469"/>
              <a:gd name="connsiteY104" fmla="*/ 191735 h 489350"/>
              <a:gd name="connsiteX105" fmla="*/ 1220111 w 3172469"/>
              <a:gd name="connsiteY105" fmla="*/ 115707 h 489350"/>
              <a:gd name="connsiteX106" fmla="*/ 1241510 w 3172469"/>
              <a:gd name="connsiteY106" fmla="*/ 124033 h 489350"/>
              <a:gd name="connsiteX107" fmla="*/ 1249836 w 3172469"/>
              <a:gd name="connsiteY107" fmla="*/ 144757 h 489350"/>
              <a:gd name="connsiteX108" fmla="*/ 1234968 w 3172469"/>
              <a:gd name="connsiteY108" fmla="*/ 180987 h 489350"/>
              <a:gd name="connsiteX109" fmla="*/ 1199923 w 3172469"/>
              <a:gd name="connsiteY109" fmla="*/ 200061 h 489350"/>
              <a:gd name="connsiteX110" fmla="*/ 1178792 w 3172469"/>
              <a:gd name="connsiteY110" fmla="*/ 191686 h 489350"/>
              <a:gd name="connsiteX111" fmla="*/ 1170862 w 3172469"/>
              <a:gd name="connsiteY111" fmla="*/ 171000 h 489350"/>
              <a:gd name="connsiteX112" fmla="*/ 1186694 w 3172469"/>
              <a:gd name="connsiteY112" fmla="*/ 134931 h 489350"/>
              <a:gd name="connsiteX113" fmla="*/ 1220111 w 3172469"/>
              <a:gd name="connsiteY113" fmla="*/ 115707 h 489350"/>
              <a:gd name="connsiteX114" fmla="*/ 1074893 w 3172469"/>
              <a:gd name="connsiteY114" fmla="*/ 106963 h 489350"/>
              <a:gd name="connsiteX115" fmla="*/ 1099914 w 3172469"/>
              <a:gd name="connsiteY115" fmla="*/ 121215 h 489350"/>
              <a:gd name="connsiteX116" fmla="*/ 1084537 w 3172469"/>
              <a:gd name="connsiteY116" fmla="*/ 146708 h 489350"/>
              <a:gd name="connsiteX117" fmla="*/ 1064263 w 3172469"/>
              <a:gd name="connsiteY117" fmla="*/ 166467 h 489350"/>
              <a:gd name="connsiteX118" fmla="*/ 1097900 w 3172469"/>
              <a:gd name="connsiteY118" fmla="*/ 171686 h 489350"/>
              <a:gd name="connsiteX119" fmla="*/ 1047054 w 3172469"/>
              <a:gd name="connsiteY119" fmla="*/ 253875 h 489350"/>
              <a:gd name="connsiteX120" fmla="*/ 1003795 w 3172469"/>
              <a:gd name="connsiteY120" fmla="*/ 250510 h 489350"/>
              <a:gd name="connsiteX121" fmla="*/ 963686 w 3172469"/>
              <a:gd name="connsiteY121" fmla="*/ 323880 h 489350"/>
              <a:gd name="connsiteX122" fmla="*/ 952585 w 3172469"/>
              <a:gd name="connsiteY122" fmla="*/ 373504 h 489350"/>
              <a:gd name="connsiteX123" fmla="*/ 963890 w 3172469"/>
              <a:gd name="connsiteY123" fmla="*/ 388184 h 489350"/>
              <a:gd name="connsiteX124" fmla="*/ 1057533 w 3172469"/>
              <a:gd name="connsiteY124" fmla="*/ 332999 h 489350"/>
              <a:gd name="connsiteX125" fmla="*/ 1057533 w 3172469"/>
              <a:gd name="connsiteY125" fmla="*/ 357633 h 489350"/>
              <a:gd name="connsiteX126" fmla="*/ 1066411 w 3172469"/>
              <a:gd name="connsiteY126" fmla="*/ 314056 h 489350"/>
              <a:gd name="connsiteX127" fmla="*/ 1096164 w 3172469"/>
              <a:gd name="connsiteY127" fmla="*/ 263197 h 489350"/>
              <a:gd name="connsiteX128" fmla="*/ 1170990 w 3172469"/>
              <a:gd name="connsiteY128" fmla="*/ 211248 h 489350"/>
              <a:gd name="connsiteX129" fmla="*/ 1198037 w 3172469"/>
              <a:gd name="connsiteY129" fmla="*/ 232893 h 489350"/>
              <a:gd name="connsiteX130" fmla="*/ 1187289 w 3172469"/>
              <a:gd name="connsiteY130" fmla="*/ 262602 h 489350"/>
              <a:gd name="connsiteX131" fmla="*/ 1145541 w 3172469"/>
              <a:gd name="connsiteY131" fmla="*/ 316540 h 489350"/>
              <a:gd name="connsiteX132" fmla="*/ 1119941 w 3172469"/>
              <a:gd name="connsiteY132" fmla="*/ 344411 h 489350"/>
              <a:gd name="connsiteX133" fmla="*/ 1115955 w 3172469"/>
              <a:gd name="connsiteY133" fmla="*/ 359370 h 489350"/>
              <a:gd name="connsiteX134" fmla="*/ 1122733 w 3172469"/>
              <a:gd name="connsiteY134" fmla="*/ 375615 h 489350"/>
              <a:gd name="connsiteX135" fmla="*/ 1140719 w 3172469"/>
              <a:gd name="connsiteY135" fmla="*/ 382130 h 489350"/>
              <a:gd name="connsiteX136" fmla="*/ 1172196 w 3172469"/>
              <a:gd name="connsiteY136" fmla="*/ 371029 h 489350"/>
              <a:gd name="connsiteX137" fmla="*/ 1195598 w 3172469"/>
              <a:gd name="connsiteY137" fmla="*/ 356139 h 489350"/>
              <a:gd name="connsiteX138" fmla="*/ 1195978 w 3172469"/>
              <a:gd name="connsiteY138" fmla="*/ 355890 h 489350"/>
              <a:gd name="connsiteX139" fmla="*/ 1195435 w 3172469"/>
              <a:gd name="connsiteY139" fmla="*/ 351976 h 489350"/>
              <a:gd name="connsiteX140" fmla="*/ 1219867 w 3172469"/>
              <a:gd name="connsiteY140" fmla="*/ 285448 h 489350"/>
              <a:gd name="connsiteX141" fmla="*/ 1281782 w 3172469"/>
              <a:gd name="connsiteY141" fmla="*/ 225323 h 489350"/>
              <a:gd name="connsiteX142" fmla="*/ 1348958 w 3172469"/>
              <a:gd name="connsiteY142" fmla="*/ 201154 h 489350"/>
              <a:gd name="connsiteX143" fmla="*/ 1375131 w 3172469"/>
              <a:gd name="connsiteY143" fmla="*/ 207615 h 489350"/>
              <a:gd name="connsiteX144" fmla="*/ 1386763 w 3172469"/>
              <a:gd name="connsiteY144" fmla="*/ 225489 h 489350"/>
              <a:gd name="connsiteX145" fmla="*/ 1379369 w 3172469"/>
              <a:gd name="connsiteY145" fmla="*/ 237673 h 489350"/>
              <a:gd name="connsiteX146" fmla="*/ 1395699 w 3172469"/>
              <a:gd name="connsiteY146" fmla="*/ 247311 h 489350"/>
              <a:gd name="connsiteX147" fmla="*/ 1400897 w 3172469"/>
              <a:gd name="connsiteY147" fmla="*/ 270570 h 489350"/>
              <a:gd name="connsiteX148" fmla="*/ 1373315 w 3172469"/>
              <a:gd name="connsiteY148" fmla="*/ 355041 h 489350"/>
              <a:gd name="connsiteX149" fmla="*/ 1374895 w 3172469"/>
              <a:gd name="connsiteY149" fmla="*/ 355293 h 489350"/>
              <a:gd name="connsiteX150" fmla="*/ 1378346 w 3172469"/>
              <a:gd name="connsiteY150" fmla="*/ 363324 h 489350"/>
              <a:gd name="connsiteX151" fmla="*/ 1379369 w 3172469"/>
              <a:gd name="connsiteY151" fmla="*/ 369593 h 489350"/>
              <a:gd name="connsiteX152" fmla="*/ 1405655 w 3172469"/>
              <a:gd name="connsiteY152" fmla="*/ 345127 h 489350"/>
              <a:gd name="connsiteX153" fmla="*/ 1422138 w 3172469"/>
              <a:gd name="connsiteY153" fmla="*/ 334087 h 489350"/>
              <a:gd name="connsiteX154" fmla="*/ 1423238 w 3172469"/>
              <a:gd name="connsiteY154" fmla="*/ 329629 h 489350"/>
              <a:gd name="connsiteX155" fmla="*/ 1448457 w 3172469"/>
              <a:gd name="connsiteY155" fmla="*/ 286884 h 489350"/>
              <a:gd name="connsiteX156" fmla="*/ 1484151 w 3172469"/>
              <a:gd name="connsiteY156" fmla="*/ 243089 h 489350"/>
              <a:gd name="connsiteX157" fmla="*/ 1518923 w 3172469"/>
              <a:gd name="connsiteY157" fmla="*/ 229411 h 489350"/>
              <a:gd name="connsiteX158" fmla="*/ 1538640 w 3172469"/>
              <a:gd name="connsiteY158" fmla="*/ 235524 h 489350"/>
              <a:gd name="connsiteX159" fmla="*/ 1546634 w 3172469"/>
              <a:gd name="connsiteY159" fmla="*/ 250381 h 489350"/>
              <a:gd name="connsiteX160" fmla="*/ 1539433 w 3172469"/>
              <a:gd name="connsiteY160" fmla="*/ 267098 h 489350"/>
              <a:gd name="connsiteX161" fmla="*/ 1527999 w 3172469"/>
              <a:gd name="connsiteY161" fmla="*/ 279881 h 489350"/>
              <a:gd name="connsiteX162" fmla="*/ 1478011 w 3172469"/>
              <a:gd name="connsiteY162" fmla="*/ 349951 h 489350"/>
              <a:gd name="connsiteX163" fmla="*/ 1477207 w 3172469"/>
              <a:gd name="connsiteY163" fmla="*/ 353198 h 489350"/>
              <a:gd name="connsiteX164" fmla="*/ 1487430 w 3172469"/>
              <a:gd name="connsiteY164" fmla="*/ 342632 h 489350"/>
              <a:gd name="connsiteX165" fmla="*/ 1593016 w 3172469"/>
              <a:gd name="connsiteY165" fmla="*/ 237721 h 489350"/>
              <a:gd name="connsiteX166" fmla="*/ 1648765 w 3172469"/>
              <a:gd name="connsiteY166" fmla="*/ 209223 h 489350"/>
              <a:gd name="connsiteX167" fmla="*/ 1665218 w 3172469"/>
              <a:gd name="connsiteY167" fmla="*/ 228061 h 489350"/>
              <a:gd name="connsiteX168" fmla="*/ 1671096 w 3172469"/>
              <a:gd name="connsiteY168" fmla="*/ 259125 h 489350"/>
              <a:gd name="connsiteX169" fmla="*/ 1656973 w 3172469"/>
              <a:gd name="connsiteY169" fmla="*/ 279892 h 489350"/>
              <a:gd name="connsiteX170" fmla="*/ 1613831 w 3172469"/>
              <a:gd name="connsiteY170" fmla="*/ 337564 h 489350"/>
              <a:gd name="connsiteX171" fmla="*/ 1599108 w 3172469"/>
              <a:gd name="connsiteY171" fmla="*/ 370814 h 489350"/>
              <a:gd name="connsiteX172" fmla="*/ 1603695 w 3172469"/>
              <a:gd name="connsiteY172" fmla="*/ 378765 h 489350"/>
              <a:gd name="connsiteX173" fmla="*/ 1683205 w 3172469"/>
              <a:gd name="connsiteY173" fmla="*/ 332334 h 489350"/>
              <a:gd name="connsiteX174" fmla="*/ 1683205 w 3172469"/>
              <a:gd name="connsiteY174" fmla="*/ 364878 h 489350"/>
              <a:gd name="connsiteX175" fmla="*/ 1613441 w 3172469"/>
              <a:gd name="connsiteY175" fmla="*/ 430811 h 489350"/>
              <a:gd name="connsiteX176" fmla="*/ 1562654 w 3172469"/>
              <a:gd name="connsiteY176" fmla="*/ 455703 h 489350"/>
              <a:gd name="connsiteX177" fmla="*/ 1538088 w 3172469"/>
              <a:gd name="connsiteY177" fmla="*/ 443300 h 489350"/>
              <a:gd name="connsiteX178" fmla="*/ 1530228 w 3172469"/>
              <a:gd name="connsiteY178" fmla="*/ 413194 h 489350"/>
              <a:gd name="connsiteX179" fmla="*/ 1543060 w 3172469"/>
              <a:gd name="connsiteY179" fmla="*/ 369759 h 489350"/>
              <a:gd name="connsiteX180" fmla="*/ 1587417 w 3172469"/>
              <a:gd name="connsiteY180" fmla="*/ 300295 h 489350"/>
              <a:gd name="connsiteX181" fmla="*/ 1495510 w 3172469"/>
              <a:gd name="connsiteY181" fmla="*/ 402211 h 489350"/>
              <a:gd name="connsiteX182" fmla="*/ 1468485 w 3172469"/>
              <a:gd name="connsiteY182" fmla="*/ 434529 h 489350"/>
              <a:gd name="connsiteX183" fmla="*/ 1453665 w 3172469"/>
              <a:gd name="connsiteY183" fmla="*/ 440230 h 489350"/>
              <a:gd name="connsiteX184" fmla="*/ 1427605 w 3172469"/>
              <a:gd name="connsiteY184" fmla="*/ 415343 h 489350"/>
              <a:gd name="connsiteX185" fmla="*/ 1420814 w 3172469"/>
              <a:gd name="connsiteY185" fmla="*/ 389413 h 489350"/>
              <a:gd name="connsiteX186" fmla="*/ 1419167 w 3172469"/>
              <a:gd name="connsiteY186" fmla="*/ 369021 h 489350"/>
              <a:gd name="connsiteX187" fmla="*/ 1404001 w 3172469"/>
              <a:gd name="connsiteY187" fmla="*/ 382193 h 489350"/>
              <a:gd name="connsiteX188" fmla="*/ 1386414 w 3172469"/>
              <a:gd name="connsiteY188" fmla="*/ 393505 h 489350"/>
              <a:gd name="connsiteX189" fmla="*/ 1347351 w 3172469"/>
              <a:gd name="connsiteY189" fmla="*/ 400539 h 489350"/>
              <a:gd name="connsiteX190" fmla="*/ 1268902 w 3172469"/>
              <a:gd name="connsiteY190" fmla="*/ 450999 h 489350"/>
              <a:gd name="connsiteX191" fmla="*/ 1216615 w 3172469"/>
              <a:gd name="connsiteY191" fmla="*/ 422158 h 489350"/>
              <a:gd name="connsiteX192" fmla="*/ 1204294 w 3172469"/>
              <a:gd name="connsiteY192" fmla="*/ 397365 h 489350"/>
              <a:gd name="connsiteX193" fmla="*/ 1197185 w 3172469"/>
              <a:gd name="connsiteY193" fmla="*/ 405276 h 489350"/>
              <a:gd name="connsiteX194" fmla="*/ 1114487 w 3172469"/>
              <a:gd name="connsiteY194" fmla="*/ 454364 h 489350"/>
              <a:gd name="connsiteX195" fmla="*/ 1070805 w 3172469"/>
              <a:gd name="connsiteY195" fmla="*/ 423540 h 489350"/>
              <a:gd name="connsiteX196" fmla="*/ 1057090 w 3172469"/>
              <a:gd name="connsiteY196" fmla="*/ 365268 h 489350"/>
              <a:gd name="connsiteX197" fmla="*/ 1035120 w 3172469"/>
              <a:gd name="connsiteY197" fmla="*/ 388315 h 489350"/>
              <a:gd name="connsiteX198" fmla="*/ 919484 w 3172469"/>
              <a:gd name="connsiteY198" fmla="*/ 465122 h 489350"/>
              <a:gd name="connsiteX199" fmla="*/ 889658 w 3172469"/>
              <a:gd name="connsiteY199" fmla="*/ 451128 h 489350"/>
              <a:gd name="connsiteX200" fmla="*/ 879665 w 3172469"/>
              <a:gd name="connsiteY200" fmla="*/ 418574 h 489350"/>
              <a:gd name="connsiteX201" fmla="*/ 903207 w 3172469"/>
              <a:gd name="connsiteY201" fmla="*/ 344700 h 489350"/>
              <a:gd name="connsiteX202" fmla="*/ 892398 w 3172469"/>
              <a:gd name="connsiteY202" fmla="*/ 357867 h 489350"/>
              <a:gd name="connsiteX203" fmla="*/ 887010 w 3172469"/>
              <a:gd name="connsiteY203" fmla="*/ 361774 h 489350"/>
              <a:gd name="connsiteX204" fmla="*/ 887010 w 3172469"/>
              <a:gd name="connsiteY204" fmla="*/ 366142 h 489350"/>
              <a:gd name="connsiteX205" fmla="*/ 817444 w 3172469"/>
              <a:gd name="connsiteY205" fmla="*/ 429954 h 489350"/>
              <a:gd name="connsiteX206" fmla="*/ 744920 w 3172469"/>
              <a:gd name="connsiteY206" fmla="*/ 463783 h 489350"/>
              <a:gd name="connsiteX207" fmla="*/ 691364 w 3172469"/>
              <a:gd name="connsiteY207" fmla="*/ 429027 h 489350"/>
              <a:gd name="connsiteX208" fmla="*/ 671455 w 3172469"/>
              <a:gd name="connsiteY208" fmla="*/ 356005 h 489350"/>
              <a:gd name="connsiteX209" fmla="*/ 678655 w 3172469"/>
              <a:gd name="connsiteY209" fmla="*/ 319460 h 489350"/>
              <a:gd name="connsiteX210" fmla="*/ 718506 w 3172469"/>
              <a:gd name="connsiteY210" fmla="*/ 270661 h 489350"/>
              <a:gd name="connsiteX211" fmla="*/ 783995 w 3172469"/>
              <a:gd name="connsiteY211" fmla="*/ 216713 h 489350"/>
              <a:gd name="connsiteX212" fmla="*/ 833721 w 3172469"/>
              <a:gd name="connsiteY212" fmla="*/ 196450 h 489350"/>
              <a:gd name="connsiteX213" fmla="*/ 858458 w 3172469"/>
              <a:gd name="connsiteY213" fmla="*/ 205740 h 489350"/>
              <a:gd name="connsiteX214" fmla="*/ 868172 w 3172469"/>
              <a:gd name="connsiteY214" fmla="*/ 229529 h 489350"/>
              <a:gd name="connsiteX215" fmla="*/ 844619 w 3172469"/>
              <a:gd name="connsiteY215" fmla="*/ 284559 h 489350"/>
              <a:gd name="connsiteX216" fmla="*/ 805475 w 3172469"/>
              <a:gd name="connsiteY216" fmla="*/ 316443 h 489350"/>
              <a:gd name="connsiteX217" fmla="*/ 789862 w 3172469"/>
              <a:gd name="connsiteY217" fmla="*/ 299684 h 489350"/>
              <a:gd name="connsiteX218" fmla="*/ 790277 w 3172469"/>
              <a:gd name="connsiteY218" fmla="*/ 295148 h 489350"/>
              <a:gd name="connsiteX219" fmla="*/ 786563 w 3172469"/>
              <a:gd name="connsiteY219" fmla="*/ 297633 h 489350"/>
              <a:gd name="connsiteX220" fmla="*/ 766540 w 3172469"/>
              <a:gd name="connsiteY220" fmla="*/ 311830 h 489350"/>
              <a:gd name="connsiteX221" fmla="*/ 731880 w 3172469"/>
              <a:gd name="connsiteY221" fmla="*/ 340907 h 489350"/>
              <a:gd name="connsiteX222" fmla="*/ 723522 w 3172469"/>
              <a:gd name="connsiteY222" fmla="*/ 360045 h 489350"/>
              <a:gd name="connsiteX223" fmla="*/ 733358 w 3172469"/>
              <a:gd name="connsiteY223" fmla="*/ 387091 h 489350"/>
              <a:gd name="connsiteX224" fmla="*/ 760394 w 3172469"/>
              <a:gd name="connsiteY224" fmla="*/ 396928 h 489350"/>
              <a:gd name="connsiteX225" fmla="*/ 808577 w 3172469"/>
              <a:gd name="connsiteY225" fmla="*/ 382028 h 489350"/>
              <a:gd name="connsiteX226" fmla="*/ 863141 w 3172469"/>
              <a:gd name="connsiteY226" fmla="*/ 349621 h 489350"/>
              <a:gd name="connsiteX227" fmla="*/ 871585 w 3172469"/>
              <a:gd name="connsiteY227" fmla="*/ 344218 h 489350"/>
              <a:gd name="connsiteX228" fmla="*/ 871585 w 3172469"/>
              <a:gd name="connsiteY228" fmla="*/ 340553 h 489350"/>
              <a:gd name="connsiteX229" fmla="*/ 955017 w 3172469"/>
              <a:gd name="connsiteY229" fmla="*/ 247863 h 489350"/>
              <a:gd name="connsiteX230" fmla="*/ 914619 w 3172469"/>
              <a:gd name="connsiteY230" fmla="*/ 250735 h 489350"/>
              <a:gd name="connsiteX231" fmla="*/ 901996 w 3172469"/>
              <a:gd name="connsiteY231" fmla="*/ 253875 h 489350"/>
              <a:gd name="connsiteX232" fmla="*/ 893113 w 3172469"/>
              <a:gd name="connsiteY232" fmla="*/ 242988 h 489350"/>
              <a:gd name="connsiteX233" fmla="*/ 911716 w 3172469"/>
              <a:gd name="connsiteY233" fmla="*/ 203222 h 489350"/>
              <a:gd name="connsiteX234" fmla="*/ 948920 w 3172469"/>
              <a:gd name="connsiteY234" fmla="*/ 169736 h 489350"/>
              <a:gd name="connsiteX235" fmla="*/ 1006667 w 3172469"/>
              <a:gd name="connsiteY235" fmla="*/ 164153 h 489350"/>
              <a:gd name="connsiteX236" fmla="*/ 1037592 w 3172469"/>
              <a:gd name="connsiteY236" fmla="*/ 122142 h 489350"/>
              <a:gd name="connsiteX237" fmla="*/ 1074893 w 3172469"/>
              <a:gd name="connsiteY237" fmla="*/ 106963 h 489350"/>
              <a:gd name="connsiteX238" fmla="*/ 374190 w 3172469"/>
              <a:gd name="connsiteY238" fmla="*/ 43055 h 489350"/>
              <a:gd name="connsiteX239" fmla="*/ 431722 w 3172469"/>
              <a:gd name="connsiteY239" fmla="*/ 48402 h 489350"/>
              <a:gd name="connsiteX240" fmla="*/ 462320 w 3172469"/>
              <a:gd name="connsiteY240" fmla="*/ 60929 h 489350"/>
              <a:gd name="connsiteX241" fmla="*/ 471198 w 3172469"/>
              <a:gd name="connsiteY241" fmla="*/ 81514 h 489350"/>
              <a:gd name="connsiteX242" fmla="*/ 464796 w 3172469"/>
              <a:gd name="connsiteY242" fmla="*/ 118536 h 489350"/>
              <a:gd name="connsiteX243" fmla="*/ 449483 w 3172469"/>
              <a:gd name="connsiteY243" fmla="*/ 139416 h 489350"/>
              <a:gd name="connsiteX244" fmla="*/ 417277 w 3172469"/>
              <a:gd name="connsiteY244" fmla="*/ 153566 h 489350"/>
              <a:gd name="connsiteX245" fmla="*/ 388768 w 3172469"/>
              <a:gd name="connsiteY245" fmla="*/ 164469 h 489350"/>
              <a:gd name="connsiteX246" fmla="*/ 357645 w 3172469"/>
              <a:gd name="connsiteY246" fmla="*/ 182841 h 489350"/>
              <a:gd name="connsiteX247" fmla="*/ 341722 w 3172469"/>
              <a:gd name="connsiteY247" fmla="*/ 191306 h 489350"/>
              <a:gd name="connsiteX248" fmla="*/ 330331 w 3172469"/>
              <a:gd name="connsiteY248" fmla="*/ 181758 h 489350"/>
              <a:gd name="connsiteX249" fmla="*/ 342407 w 3172469"/>
              <a:gd name="connsiteY249" fmla="*/ 161640 h 489350"/>
              <a:gd name="connsiteX250" fmla="*/ 371211 w 3172469"/>
              <a:gd name="connsiteY250" fmla="*/ 140986 h 489350"/>
              <a:gd name="connsiteX251" fmla="*/ 388860 w 3172469"/>
              <a:gd name="connsiteY251" fmla="*/ 131974 h 489350"/>
              <a:gd name="connsiteX252" fmla="*/ 370825 w 3172469"/>
              <a:gd name="connsiteY252" fmla="*/ 135467 h 489350"/>
              <a:gd name="connsiteX253" fmla="*/ 220876 w 3172469"/>
              <a:gd name="connsiteY253" fmla="*/ 158013 h 489350"/>
              <a:gd name="connsiteX254" fmla="*/ 159031 w 3172469"/>
              <a:gd name="connsiteY254" fmla="*/ 203961 h 489350"/>
              <a:gd name="connsiteX255" fmla="*/ 161447 w 3172469"/>
              <a:gd name="connsiteY255" fmla="*/ 210964 h 489350"/>
              <a:gd name="connsiteX256" fmla="*/ 170400 w 3172469"/>
              <a:gd name="connsiteY256" fmla="*/ 216134 h 489350"/>
              <a:gd name="connsiteX257" fmla="*/ 244991 w 3172469"/>
              <a:gd name="connsiteY257" fmla="*/ 238112 h 489350"/>
              <a:gd name="connsiteX258" fmla="*/ 310796 w 3172469"/>
              <a:gd name="connsiteY258" fmla="*/ 262527 h 489350"/>
              <a:gd name="connsiteX259" fmla="*/ 360110 w 3172469"/>
              <a:gd name="connsiteY259" fmla="*/ 291786 h 489350"/>
              <a:gd name="connsiteX260" fmla="*/ 386459 w 3172469"/>
              <a:gd name="connsiteY260" fmla="*/ 321560 h 489350"/>
              <a:gd name="connsiteX261" fmla="*/ 394506 w 3172469"/>
              <a:gd name="connsiteY261" fmla="*/ 353316 h 489350"/>
              <a:gd name="connsiteX262" fmla="*/ 369888 w 3172469"/>
              <a:gd name="connsiteY262" fmla="*/ 418622 h 489350"/>
              <a:gd name="connsiteX263" fmla="*/ 275408 w 3172469"/>
              <a:gd name="connsiteY263" fmla="*/ 471107 h 489350"/>
              <a:gd name="connsiteX264" fmla="*/ 132660 w 3172469"/>
              <a:gd name="connsiteY264" fmla="*/ 489350 h 489350"/>
              <a:gd name="connsiteX265" fmla="*/ 36069 w 3172469"/>
              <a:gd name="connsiteY265" fmla="*/ 476958 h 489350"/>
              <a:gd name="connsiteX266" fmla="*/ 0 w 3172469"/>
              <a:gd name="connsiteY266" fmla="*/ 438762 h 489350"/>
              <a:gd name="connsiteX267" fmla="*/ 20939 w 3172469"/>
              <a:gd name="connsiteY267" fmla="*/ 392240 h 489350"/>
              <a:gd name="connsiteX268" fmla="*/ 119887 w 3172469"/>
              <a:gd name="connsiteY268" fmla="*/ 393563 h 489350"/>
              <a:gd name="connsiteX269" fmla="*/ 231061 w 3172469"/>
              <a:gd name="connsiteY269" fmla="*/ 388977 h 489350"/>
              <a:gd name="connsiteX270" fmla="*/ 292863 w 3172469"/>
              <a:gd name="connsiteY270" fmla="*/ 373306 h 489350"/>
              <a:gd name="connsiteX271" fmla="*/ 338400 w 3172469"/>
              <a:gd name="connsiteY271" fmla="*/ 348001 h 489350"/>
              <a:gd name="connsiteX272" fmla="*/ 237083 w 3172469"/>
              <a:gd name="connsiteY272" fmla="*/ 297819 h 489350"/>
              <a:gd name="connsiteX273" fmla="*/ 153887 w 3172469"/>
              <a:gd name="connsiteY273" fmla="*/ 273843 h 489350"/>
              <a:gd name="connsiteX274" fmla="*/ 104322 w 3172469"/>
              <a:gd name="connsiteY274" fmla="*/ 245886 h 489350"/>
              <a:gd name="connsiteX275" fmla="*/ 94190 w 3172469"/>
              <a:gd name="connsiteY275" fmla="*/ 220785 h 489350"/>
              <a:gd name="connsiteX276" fmla="*/ 118804 w 3172469"/>
              <a:gd name="connsiteY276" fmla="*/ 129043 h 489350"/>
              <a:gd name="connsiteX277" fmla="*/ 216552 w 3172469"/>
              <a:gd name="connsiteY277" fmla="*/ 65478 h 489350"/>
              <a:gd name="connsiteX278" fmla="*/ 374190 w 3172469"/>
              <a:gd name="connsiteY278" fmla="*/ 43055 h 489350"/>
              <a:gd name="connsiteX279" fmla="*/ 3150138 w 3172469"/>
              <a:gd name="connsiteY279" fmla="*/ 24217 h 489350"/>
              <a:gd name="connsiteX280" fmla="*/ 3172469 w 3172469"/>
              <a:gd name="connsiteY280" fmla="*/ 44513 h 489350"/>
              <a:gd name="connsiteX281" fmla="*/ 2945073 w 3172469"/>
              <a:gd name="connsiteY281" fmla="*/ 340318 h 489350"/>
              <a:gd name="connsiteX282" fmla="*/ 2945073 w 3172469"/>
              <a:gd name="connsiteY282" fmla="*/ 359241 h 489350"/>
              <a:gd name="connsiteX283" fmla="*/ 3055519 w 3172469"/>
              <a:gd name="connsiteY283" fmla="*/ 241123 h 489350"/>
              <a:gd name="connsiteX284" fmla="*/ 3128610 w 3172469"/>
              <a:gd name="connsiteY284" fmla="*/ 202504 h 489350"/>
              <a:gd name="connsiteX285" fmla="*/ 3149618 w 3172469"/>
              <a:gd name="connsiteY285" fmla="*/ 216027 h 489350"/>
              <a:gd name="connsiteX286" fmla="*/ 3156996 w 3172469"/>
              <a:gd name="connsiteY286" fmla="*/ 248367 h 489350"/>
              <a:gd name="connsiteX287" fmla="*/ 3125964 w 3172469"/>
              <a:gd name="connsiteY287" fmla="*/ 314182 h 489350"/>
              <a:gd name="connsiteX288" fmla="*/ 3044643 w 3172469"/>
              <a:gd name="connsiteY288" fmla="*/ 373139 h 489350"/>
              <a:gd name="connsiteX289" fmla="*/ 3074121 w 3172469"/>
              <a:gd name="connsiteY289" fmla="*/ 392888 h 489350"/>
              <a:gd name="connsiteX290" fmla="*/ 3099346 w 3172469"/>
              <a:gd name="connsiteY290" fmla="*/ 383207 h 489350"/>
              <a:gd name="connsiteX291" fmla="*/ 3165076 w 3172469"/>
              <a:gd name="connsiteY291" fmla="*/ 333674 h 489350"/>
              <a:gd name="connsiteX292" fmla="*/ 3165076 w 3172469"/>
              <a:gd name="connsiteY292" fmla="*/ 365199 h 489350"/>
              <a:gd name="connsiteX293" fmla="*/ 3099324 w 3172469"/>
              <a:gd name="connsiteY293" fmla="*/ 434524 h 489350"/>
              <a:gd name="connsiteX294" fmla="*/ 3053258 w 3172469"/>
              <a:gd name="connsiteY294" fmla="*/ 457054 h 489350"/>
              <a:gd name="connsiteX295" fmla="*/ 3008193 w 3172469"/>
              <a:gd name="connsiteY295" fmla="*/ 434186 h 489350"/>
              <a:gd name="connsiteX296" fmla="*/ 2976299 w 3172469"/>
              <a:gd name="connsiteY296" fmla="*/ 374307 h 489350"/>
              <a:gd name="connsiteX297" fmla="*/ 2945041 w 3172469"/>
              <a:gd name="connsiteY297" fmla="*/ 421371 h 489350"/>
              <a:gd name="connsiteX298" fmla="*/ 2919377 w 3172469"/>
              <a:gd name="connsiteY298" fmla="*/ 442930 h 489350"/>
              <a:gd name="connsiteX299" fmla="*/ 2897186 w 3172469"/>
              <a:gd name="connsiteY299" fmla="*/ 414095 h 489350"/>
              <a:gd name="connsiteX300" fmla="*/ 2896590 w 3172469"/>
              <a:gd name="connsiteY300" fmla="*/ 405064 h 489350"/>
              <a:gd name="connsiteX301" fmla="*/ 2895492 w 3172469"/>
              <a:gd name="connsiteY301" fmla="*/ 406170 h 489350"/>
              <a:gd name="connsiteX302" fmla="*/ 2809899 w 3172469"/>
              <a:gd name="connsiteY302" fmla="*/ 460418 h 489350"/>
              <a:gd name="connsiteX303" fmla="*/ 2785516 w 3172469"/>
              <a:gd name="connsiteY303" fmla="*/ 448797 h 489350"/>
              <a:gd name="connsiteX304" fmla="*/ 2779488 w 3172469"/>
              <a:gd name="connsiteY304" fmla="*/ 417899 h 489350"/>
              <a:gd name="connsiteX305" fmla="*/ 2798326 w 3172469"/>
              <a:gd name="connsiteY305" fmla="*/ 352105 h 489350"/>
              <a:gd name="connsiteX306" fmla="*/ 2735045 w 3172469"/>
              <a:gd name="connsiteY306" fmla="*/ 429429 h 489350"/>
              <a:gd name="connsiteX307" fmla="*/ 2697545 w 3172469"/>
              <a:gd name="connsiteY307" fmla="*/ 450324 h 489350"/>
              <a:gd name="connsiteX308" fmla="*/ 2660079 w 3172469"/>
              <a:gd name="connsiteY308" fmla="*/ 417936 h 489350"/>
              <a:gd name="connsiteX309" fmla="*/ 2642242 w 3172469"/>
              <a:gd name="connsiteY309" fmla="*/ 359370 h 489350"/>
              <a:gd name="connsiteX310" fmla="*/ 2658450 w 3172469"/>
              <a:gd name="connsiteY310" fmla="*/ 308080 h 489350"/>
              <a:gd name="connsiteX311" fmla="*/ 2722400 w 3172469"/>
              <a:gd name="connsiteY311" fmla="*/ 248742 h 489350"/>
              <a:gd name="connsiteX312" fmla="*/ 2803732 w 3172469"/>
              <a:gd name="connsiteY312" fmla="*/ 200205 h 489350"/>
              <a:gd name="connsiteX313" fmla="*/ 2861698 w 3172469"/>
              <a:gd name="connsiteY313" fmla="*/ 186355 h 489350"/>
              <a:gd name="connsiteX314" fmla="*/ 2883060 w 3172469"/>
              <a:gd name="connsiteY314" fmla="*/ 199718 h 489350"/>
              <a:gd name="connsiteX315" fmla="*/ 2892774 w 3172469"/>
              <a:gd name="connsiteY315" fmla="*/ 223474 h 489350"/>
              <a:gd name="connsiteX316" fmla="*/ 2872596 w 3172469"/>
              <a:gd name="connsiteY316" fmla="*/ 242602 h 489350"/>
              <a:gd name="connsiteX317" fmla="*/ 2886055 w 3172469"/>
              <a:gd name="connsiteY317" fmla="*/ 273934 h 489350"/>
              <a:gd name="connsiteX318" fmla="*/ 2868514 w 3172469"/>
              <a:gd name="connsiteY318" fmla="*/ 307710 h 489350"/>
              <a:gd name="connsiteX319" fmla="*/ 2845721 w 3172469"/>
              <a:gd name="connsiteY319" fmla="*/ 340307 h 489350"/>
              <a:gd name="connsiteX320" fmla="*/ 2841649 w 3172469"/>
              <a:gd name="connsiteY320" fmla="*/ 360045 h 489350"/>
              <a:gd name="connsiteX321" fmla="*/ 2854305 w 3172469"/>
              <a:gd name="connsiteY321" fmla="*/ 378765 h 489350"/>
              <a:gd name="connsiteX322" fmla="*/ 2886085 w 3172469"/>
              <a:gd name="connsiteY322" fmla="*/ 367661 h 489350"/>
              <a:gd name="connsiteX323" fmla="*/ 2903460 w 3172469"/>
              <a:gd name="connsiteY323" fmla="*/ 357004 h 489350"/>
              <a:gd name="connsiteX324" fmla="*/ 2918606 w 3172469"/>
              <a:gd name="connsiteY324" fmla="*/ 289295 h 489350"/>
              <a:gd name="connsiteX325" fmla="*/ 2999798 w 3172469"/>
              <a:gd name="connsiteY325" fmla="*/ 165519 h 489350"/>
              <a:gd name="connsiteX326" fmla="*/ 3093190 w 3172469"/>
              <a:gd name="connsiteY326" fmla="*/ 57929 h 489350"/>
              <a:gd name="connsiteX327" fmla="*/ 3150138 w 3172469"/>
              <a:gd name="connsiteY327" fmla="*/ 24217 h 489350"/>
              <a:gd name="connsiteX328" fmla="*/ 2122721 w 3172469"/>
              <a:gd name="connsiteY328" fmla="*/ 0 h 489350"/>
              <a:gd name="connsiteX329" fmla="*/ 2220855 w 3172469"/>
              <a:gd name="connsiteY329" fmla="*/ 24201 h 489350"/>
              <a:gd name="connsiteX330" fmla="*/ 2253366 w 3172469"/>
              <a:gd name="connsiteY330" fmla="*/ 84214 h 489350"/>
              <a:gd name="connsiteX331" fmla="*/ 2193900 w 3172469"/>
              <a:gd name="connsiteY331" fmla="*/ 171798 h 489350"/>
              <a:gd name="connsiteX332" fmla="*/ 1998292 w 3172469"/>
              <a:gd name="connsiteY332" fmla="*/ 228650 h 489350"/>
              <a:gd name="connsiteX333" fmla="*/ 1984929 w 3172469"/>
              <a:gd name="connsiteY333" fmla="*/ 236987 h 489350"/>
              <a:gd name="connsiteX334" fmla="*/ 2119389 w 3172469"/>
              <a:gd name="connsiteY334" fmla="*/ 268480 h 489350"/>
              <a:gd name="connsiteX335" fmla="*/ 2165905 w 3172469"/>
              <a:gd name="connsiteY335" fmla="*/ 330448 h 489350"/>
              <a:gd name="connsiteX336" fmla="*/ 2131267 w 3172469"/>
              <a:gd name="connsiteY336" fmla="*/ 391602 h 489350"/>
              <a:gd name="connsiteX337" fmla="*/ 2042799 w 3172469"/>
              <a:gd name="connsiteY337" fmla="*/ 441880 h 489350"/>
              <a:gd name="connsiteX338" fmla="*/ 1943085 w 3172469"/>
              <a:gd name="connsiteY338" fmla="*/ 461768 h 489350"/>
              <a:gd name="connsiteX339" fmla="*/ 1860151 w 3172469"/>
              <a:gd name="connsiteY339" fmla="*/ 441339 h 489350"/>
              <a:gd name="connsiteX340" fmla="*/ 1830603 w 3172469"/>
              <a:gd name="connsiteY340" fmla="*/ 386288 h 489350"/>
              <a:gd name="connsiteX341" fmla="*/ 1848943 w 3172469"/>
              <a:gd name="connsiteY341" fmla="*/ 328734 h 489350"/>
              <a:gd name="connsiteX342" fmla="*/ 1900576 w 3172469"/>
              <a:gd name="connsiteY342" fmla="*/ 264269 h 489350"/>
              <a:gd name="connsiteX343" fmla="*/ 1851455 w 3172469"/>
              <a:gd name="connsiteY343" fmla="*/ 232218 h 489350"/>
              <a:gd name="connsiteX344" fmla="*/ 1866056 w 3172469"/>
              <a:gd name="connsiteY344" fmla="*/ 210005 h 489350"/>
              <a:gd name="connsiteX345" fmla="*/ 1950628 w 3172469"/>
              <a:gd name="connsiteY345" fmla="*/ 196889 h 489350"/>
              <a:gd name="connsiteX346" fmla="*/ 2083020 w 3172469"/>
              <a:gd name="connsiteY346" fmla="*/ 104949 h 489350"/>
              <a:gd name="connsiteX347" fmla="*/ 2094593 w 3172469"/>
              <a:gd name="connsiteY347" fmla="*/ 113136 h 489350"/>
              <a:gd name="connsiteX348" fmla="*/ 2073312 w 3172469"/>
              <a:gd name="connsiteY348" fmla="*/ 141961 h 489350"/>
              <a:gd name="connsiteX349" fmla="*/ 2024620 w 3172469"/>
              <a:gd name="connsiteY349" fmla="*/ 187684 h 489350"/>
              <a:gd name="connsiteX350" fmla="*/ 2191880 w 3172469"/>
              <a:gd name="connsiteY350" fmla="*/ 115825 h 489350"/>
              <a:gd name="connsiteX351" fmla="*/ 2114642 w 3172469"/>
              <a:gd name="connsiteY351" fmla="*/ 82317 h 489350"/>
              <a:gd name="connsiteX352" fmla="*/ 2001796 w 3172469"/>
              <a:gd name="connsiteY352" fmla="*/ 97689 h 489350"/>
              <a:gd name="connsiteX353" fmla="*/ 1957360 w 3172469"/>
              <a:gd name="connsiteY353" fmla="*/ 109574 h 489350"/>
              <a:gd name="connsiteX354" fmla="*/ 1944705 w 3172469"/>
              <a:gd name="connsiteY354" fmla="*/ 113771 h 489350"/>
              <a:gd name="connsiteX355" fmla="*/ 1955044 w 3172469"/>
              <a:gd name="connsiteY355" fmla="*/ 118871 h 489350"/>
              <a:gd name="connsiteX356" fmla="*/ 1958687 w 3172469"/>
              <a:gd name="connsiteY356" fmla="*/ 127270 h 489350"/>
              <a:gd name="connsiteX357" fmla="*/ 1906759 w 3172469"/>
              <a:gd name="connsiteY357" fmla="*/ 153105 h 489350"/>
              <a:gd name="connsiteX358" fmla="*/ 1836121 w 3172469"/>
              <a:gd name="connsiteY358" fmla="*/ 169114 h 489350"/>
              <a:gd name="connsiteX359" fmla="*/ 1817144 w 3172469"/>
              <a:gd name="connsiteY359" fmla="*/ 150137 h 489350"/>
              <a:gd name="connsiteX360" fmla="*/ 1832816 w 3172469"/>
              <a:gd name="connsiteY360" fmla="*/ 112675 h 489350"/>
              <a:gd name="connsiteX361" fmla="*/ 1865343 w 3172469"/>
              <a:gd name="connsiteY361" fmla="*/ 68993 h 489350"/>
              <a:gd name="connsiteX362" fmla="*/ 1893161 w 3172469"/>
              <a:gd name="connsiteY362" fmla="*/ 45627 h 489350"/>
              <a:gd name="connsiteX363" fmla="*/ 1952712 w 3172469"/>
              <a:gd name="connsiteY363" fmla="*/ 27534 h 489350"/>
              <a:gd name="connsiteX364" fmla="*/ 2044562 w 3172469"/>
              <a:gd name="connsiteY364" fmla="*/ 7094 h 489350"/>
              <a:gd name="connsiteX365" fmla="*/ 2122721 w 3172469"/>
              <a:gd name="connsiteY365" fmla="*/ 0 h 489350"/>
              <a:gd name="connsiteX0" fmla="*/ 1964442 w 3174303"/>
              <a:gd name="connsiteY0" fmla="*/ 271373 h 489555"/>
              <a:gd name="connsiteX1" fmla="*/ 1921366 w 3174303"/>
              <a:gd name="connsiteY1" fmla="*/ 324292 h 489555"/>
              <a:gd name="connsiteX2" fmla="*/ 1913436 w 3174303"/>
              <a:gd name="connsiteY2" fmla="*/ 344572 h 489555"/>
              <a:gd name="connsiteX3" fmla="*/ 1925888 w 3174303"/>
              <a:gd name="connsiteY3" fmla="*/ 367948 h 489555"/>
              <a:gd name="connsiteX4" fmla="*/ 1967797 w 3174303"/>
              <a:gd name="connsiteY4" fmla="*/ 380115 h 489555"/>
              <a:gd name="connsiteX5" fmla="*/ 2055734 w 3174303"/>
              <a:gd name="connsiteY5" fmla="*/ 359188 h 489555"/>
              <a:gd name="connsiteX6" fmla="*/ 2098859 w 3174303"/>
              <a:gd name="connsiteY6" fmla="*/ 316990 h 489555"/>
              <a:gd name="connsiteX7" fmla="*/ 2070918 w 3174303"/>
              <a:gd name="connsiteY7" fmla="*/ 293174 h 489555"/>
              <a:gd name="connsiteX8" fmla="*/ 1964442 w 3174303"/>
              <a:gd name="connsiteY8" fmla="*/ 271373 h 489555"/>
              <a:gd name="connsiteX9" fmla="*/ 3099000 w 3174303"/>
              <a:gd name="connsiteY9" fmla="*/ 267214 h 489555"/>
              <a:gd name="connsiteX10" fmla="*/ 3095206 w 3174303"/>
              <a:gd name="connsiteY10" fmla="*/ 268049 h 489555"/>
              <a:gd name="connsiteX11" fmla="*/ 3062759 w 3174303"/>
              <a:gd name="connsiteY11" fmla="*/ 288909 h 489555"/>
              <a:gd name="connsiteX12" fmla="*/ 3006111 w 3174303"/>
              <a:gd name="connsiteY12" fmla="*/ 339075 h 489555"/>
              <a:gd name="connsiteX13" fmla="*/ 3030060 w 3174303"/>
              <a:gd name="connsiteY13" fmla="*/ 350497 h 489555"/>
              <a:gd name="connsiteX14" fmla="*/ 3079963 w 3174303"/>
              <a:gd name="connsiteY14" fmla="*/ 302909 h 489555"/>
              <a:gd name="connsiteX15" fmla="*/ 3098156 w 3174303"/>
              <a:gd name="connsiteY15" fmla="*/ 271861 h 489555"/>
              <a:gd name="connsiteX16" fmla="*/ 3099000 w 3174303"/>
              <a:gd name="connsiteY16" fmla="*/ 267214 h 489555"/>
              <a:gd name="connsiteX17" fmla="*/ 1343934 w 3174303"/>
              <a:gd name="connsiteY17" fmla="*/ 260604 h 489555"/>
              <a:gd name="connsiteX18" fmla="*/ 1293297 w 3174303"/>
              <a:gd name="connsiteY18" fmla="*/ 299620 h 489555"/>
              <a:gd name="connsiteX19" fmla="*/ 1257690 w 3174303"/>
              <a:gd name="connsiteY19" fmla="*/ 346613 h 489555"/>
              <a:gd name="connsiteX20" fmla="*/ 1252026 w 3174303"/>
              <a:gd name="connsiteY20" fmla="*/ 377533 h 489555"/>
              <a:gd name="connsiteX21" fmla="*/ 1257009 w 3174303"/>
              <a:gd name="connsiteY21" fmla="*/ 388388 h 489555"/>
              <a:gd name="connsiteX22" fmla="*/ 1270736 w 3174303"/>
              <a:gd name="connsiteY22" fmla="*/ 392888 h 489555"/>
              <a:gd name="connsiteX23" fmla="*/ 1315677 w 3174303"/>
              <a:gd name="connsiteY23" fmla="*/ 373311 h 489555"/>
              <a:gd name="connsiteX24" fmla="*/ 1309622 w 3174303"/>
              <a:gd name="connsiteY24" fmla="*/ 346586 h 489555"/>
              <a:gd name="connsiteX25" fmla="*/ 1343934 w 3174303"/>
              <a:gd name="connsiteY25" fmla="*/ 260604 h 489555"/>
              <a:gd name="connsiteX26" fmla="*/ 2843890 w 3174303"/>
              <a:gd name="connsiteY26" fmla="*/ 252535 h 489555"/>
              <a:gd name="connsiteX27" fmla="*/ 2738722 w 3174303"/>
              <a:gd name="connsiteY27" fmla="*/ 313443 h 489555"/>
              <a:gd name="connsiteX28" fmla="*/ 2699509 w 3174303"/>
              <a:gd name="connsiteY28" fmla="*/ 368114 h 489555"/>
              <a:gd name="connsiteX29" fmla="*/ 2706109 w 3174303"/>
              <a:gd name="connsiteY29" fmla="*/ 385495 h 489555"/>
              <a:gd name="connsiteX30" fmla="*/ 2747921 w 3174303"/>
              <a:gd name="connsiteY30" fmla="*/ 359316 h 489555"/>
              <a:gd name="connsiteX31" fmla="*/ 2843890 w 3174303"/>
              <a:gd name="connsiteY31" fmla="*/ 252535 h 489555"/>
              <a:gd name="connsiteX32" fmla="*/ 2557103 w 3174303"/>
              <a:gd name="connsiteY32" fmla="*/ 246481 h 489555"/>
              <a:gd name="connsiteX33" fmla="*/ 2515413 w 3174303"/>
              <a:gd name="connsiteY33" fmla="*/ 272788 h 489555"/>
              <a:gd name="connsiteX34" fmla="*/ 2479864 w 3174303"/>
              <a:gd name="connsiteY34" fmla="*/ 324255 h 489555"/>
              <a:gd name="connsiteX35" fmla="*/ 2535398 w 3174303"/>
              <a:gd name="connsiteY35" fmla="*/ 282791 h 489555"/>
              <a:gd name="connsiteX36" fmla="*/ 2557649 w 3174303"/>
              <a:gd name="connsiteY36" fmla="*/ 247017 h 489555"/>
              <a:gd name="connsiteX37" fmla="*/ 2557103 w 3174303"/>
              <a:gd name="connsiteY37" fmla="*/ 246481 h 489555"/>
              <a:gd name="connsiteX38" fmla="*/ 604477 w 3174303"/>
              <a:gd name="connsiteY38" fmla="*/ 246481 h 489555"/>
              <a:gd name="connsiteX39" fmla="*/ 562788 w 3174303"/>
              <a:gd name="connsiteY39" fmla="*/ 272788 h 489555"/>
              <a:gd name="connsiteX40" fmla="*/ 527239 w 3174303"/>
              <a:gd name="connsiteY40" fmla="*/ 324255 h 489555"/>
              <a:gd name="connsiteX41" fmla="*/ 582773 w 3174303"/>
              <a:gd name="connsiteY41" fmla="*/ 282791 h 489555"/>
              <a:gd name="connsiteX42" fmla="*/ 605024 w 3174303"/>
              <a:gd name="connsiteY42" fmla="*/ 247017 h 489555"/>
              <a:gd name="connsiteX43" fmla="*/ 604477 w 3174303"/>
              <a:gd name="connsiteY43" fmla="*/ 246481 h 489555"/>
              <a:gd name="connsiteX44" fmla="*/ 622651 w 3174303"/>
              <a:gd name="connsiteY44" fmla="*/ 197114 h 489555"/>
              <a:gd name="connsiteX45" fmla="*/ 652869 w 3174303"/>
              <a:gd name="connsiteY45" fmla="*/ 206249 h 489555"/>
              <a:gd name="connsiteX46" fmla="*/ 664485 w 3174303"/>
              <a:gd name="connsiteY46" fmla="*/ 231543 h 489555"/>
              <a:gd name="connsiteX47" fmla="*/ 523874 w 3174303"/>
              <a:gd name="connsiteY47" fmla="*/ 357302 h 489555"/>
              <a:gd name="connsiteX48" fmla="*/ 523874 w 3174303"/>
              <a:gd name="connsiteY48" fmla="*/ 360720 h 489555"/>
              <a:gd name="connsiteX49" fmla="*/ 531166 w 3174303"/>
              <a:gd name="connsiteY49" fmla="*/ 386952 h 489555"/>
              <a:gd name="connsiteX50" fmla="*/ 551328 w 3174303"/>
              <a:gd name="connsiteY50" fmla="*/ 395589 h 489555"/>
              <a:gd name="connsiteX51" fmla="*/ 598241 w 3174303"/>
              <a:gd name="connsiteY51" fmla="*/ 380469 h 489555"/>
              <a:gd name="connsiteX52" fmla="*/ 667849 w 3174303"/>
              <a:gd name="connsiteY52" fmla="*/ 333674 h 489555"/>
              <a:gd name="connsiteX53" fmla="*/ 667849 w 3174303"/>
              <a:gd name="connsiteY53" fmla="*/ 363185 h 489555"/>
              <a:gd name="connsiteX54" fmla="*/ 525096 w 3174303"/>
              <a:gd name="connsiteY54" fmla="*/ 459743 h 489555"/>
              <a:gd name="connsiteX55" fmla="*/ 473420 w 3174303"/>
              <a:gd name="connsiteY55" fmla="*/ 433581 h 489555"/>
              <a:gd name="connsiteX56" fmla="*/ 454994 w 3174303"/>
              <a:gd name="connsiteY56" fmla="*/ 364749 h 489555"/>
              <a:gd name="connsiteX57" fmla="*/ 481007 w 3174303"/>
              <a:gd name="connsiteY57" fmla="*/ 289820 h 489555"/>
              <a:gd name="connsiteX58" fmla="*/ 548981 w 3174303"/>
              <a:gd name="connsiteY58" fmla="*/ 224042 h 489555"/>
              <a:gd name="connsiteX59" fmla="*/ 622651 w 3174303"/>
              <a:gd name="connsiteY59" fmla="*/ 197114 h 489555"/>
              <a:gd name="connsiteX60" fmla="*/ 2278930 w 3174303"/>
              <a:gd name="connsiteY60" fmla="*/ 191735 h 489555"/>
              <a:gd name="connsiteX61" fmla="*/ 2293867 w 3174303"/>
              <a:gd name="connsiteY61" fmla="*/ 203672 h 489555"/>
              <a:gd name="connsiteX62" fmla="*/ 2283773 w 3174303"/>
              <a:gd name="connsiteY62" fmla="*/ 219981 h 489555"/>
              <a:gd name="connsiteX63" fmla="*/ 2362361 w 3174303"/>
              <a:gd name="connsiteY63" fmla="*/ 209898 h 489555"/>
              <a:gd name="connsiteX64" fmla="*/ 2377835 w 3174303"/>
              <a:gd name="connsiteY64" fmla="*/ 213927 h 489555"/>
              <a:gd name="connsiteX65" fmla="*/ 2387141 w 3174303"/>
              <a:gd name="connsiteY65" fmla="*/ 228061 h 489555"/>
              <a:gd name="connsiteX66" fmla="*/ 2391412 w 3174303"/>
              <a:gd name="connsiteY66" fmla="*/ 248367 h 489555"/>
              <a:gd name="connsiteX67" fmla="*/ 2386793 w 3174303"/>
              <a:gd name="connsiteY67" fmla="*/ 267832 h 489555"/>
              <a:gd name="connsiteX68" fmla="*/ 2362576 w 3174303"/>
              <a:gd name="connsiteY68" fmla="*/ 296137 h 489555"/>
              <a:gd name="connsiteX69" fmla="*/ 2334929 w 3174303"/>
              <a:gd name="connsiteY69" fmla="*/ 334306 h 489555"/>
              <a:gd name="connsiteX70" fmla="*/ 2323463 w 3174303"/>
              <a:gd name="connsiteY70" fmla="*/ 365424 h 489555"/>
              <a:gd name="connsiteX71" fmla="*/ 2335444 w 3174303"/>
              <a:gd name="connsiteY71" fmla="*/ 374725 h 489555"/>
              <a:gd name="connsiteX72" fmla="*/ 2412275 w 3174303"/>
              <a:gd name="connsiteY72" fmla="*/ 332999 h 489555"/>
              <a:gd name="connsiteX73" fmla="*/ 2412275 w 3174303"/>
              <a:gd name="connsiteY73" fmla="*/ 338426 h 489555"/>
              <a:gd name="connsiteX74" fmla="*/ 2414122 w 3174303"/>
              <a:gd name="connsiteY74" fmla="*/ 327977 h 489555"/>
              <a:gd name="connsiteX75" fmla="*/ 2433632 w 3174303"/>
              <a:gd name="connsiteY75" fmla="*/ 289820 h 489555"/>
              <a:gd name="connsiteX76" fmla="*/ 2501606 w 3174303"/>
              <a:gd name="connsiteY76" fmla="*/ 224042 h 489555"/>
              <a:gd name="connsiteX77" fmla="*/ 2575276 w 3174303"/>
              <a:gd name="connsiteY77" fmla="*/ 197114 h 489555"/>
              <a:gd name="connsiteX78" fmla="*/ 2605495 w 3174303"/>
              <a:gd name="connsiteY78" fmla="*/ 206249 h 489555"/>
              <a:gd name="connsiteX79" fmla="*/ 2617110 w 3174303"/>
              <a:gd name="connsiteY79" fmla="*/ 231543 h 489555"/>
              <a:gd name="connsiteX80" fmla="*/ 2476499 w 3174303"/>
              <a:gd name="connsiteY80" fmla="*/ 357302 h 489555"/>
              <a:gd name="connsiteX81" fmla="*/ 2476499 w 3174303"/>
              <a:gd name="connsiteY81" fmla="*/ 360720 h 489555"/>
              <a:gd name="connsiteX82" fmla="*/ 2483791 w 3174303"/>
              <a:gd name="connsiteY82" fmla="*/ 386952 h 489555"/>
              <a:gd name="connsiteX83" fmla="*/ 2503953 w 3174303"/>
              <a:gd name="connsiteY83" fmla="*/ 395589 h 489555"/>
              <a:gd name="connsiteX84" fmla="*/ 2550866 w 3174303"/>
              <a:gd name="connsiteY84" fmla="*/ 380469 h 489555"/>
              <a:gd name="connsiteX85" fmla="*/ 2620474 w 3174303"/>
              <a:gd name="connsiteY85" fmla="*/ 333674 h 489555"/>
              <a:gd name="connsiteX86" fmla="*/ 2620474 w 3174303"/>
              <a:gd name="connsiteY86" fmla="*/ 363185 h 489555"/>
              <a:gd name="connsiteX87" fmla="*/ 2477721 w 3174303"/>
              <a:gd name="connsiteY87" fmla="*/ 459743 h 489555"/>
              <a:gd name="connsiteX88" fmla="*/ 2426045 w 3174303"/>
              <a:gd name="connsiteY88" fmla="*/ 433581 h 489555"/>
              <a:gd name="connsiteX89" fmla="*/ 2408771 w 3174303"/>
              <a:gd name="connsiteY89" fmla="*/ 385052 h 489555"/>
              <a:gd name="connsiteX90" fmla="*/ 2407875 w 3174303"/>
              <a:gd name="connsiteY90" fmla="*/ 369254 h 489555"/>
              <a:gd name="connsiteX91" fmla="*/ 2383067 w 3174303"/>
              <a:gd name="connsiteY91" fmla="*/ 395137 h 489555"/>
              <a:gd name="connsiteX92" fmla="*/ 2353049 w 3174303"/>
              <a:gd name="connsiteY92" fmla="*/ 423037 h 489555"/>
              <a:gd name="connsiteX93" fmla="*/ 2300457 w 3174303"/>
              <a:gd name="connsiteY93" fmla="*/ 449649 h 489555"/>
              <a:gd name="connsiteX94" fmla="*/ 2271123 w 3174303"/>
              <a:gd name="connsiteY94" fmla="*/ 432386 h 489555"/>
              <a:gd name="connsiteX95" fmla="*/ 2261313 w 3174303"/>
              <a:gd name="connsiteY95" fmla="*/ 393681 h 489555"/>
              <a:gd name="connsiteX96" fmla="*/ 2277269 w 3174303"/>
              <a:gd name="connsiteY96" fmla="*/ 341287 h 489555"/>
              <a:gd name="connsiteX97" fmla="*/ 2321192 w 3174303"/>
              <a:gd name="connsiteY97" fmla="*/ 286847 h 489555"/>
              <a:gd name="connsiteX98" fmla="*/ 2267967 w 3174303"/>
              <a:gd name="connsiteY98" fmla="*/ 298441 h 489555"/>
              <a:gd name="connsiteX99" fmla="*/ 2197394 w 3174303"/>
              <a:gd name="connsiteY99" fmla="*/ 372957 h 489555"/>
              <a:gd name="connsiteX100" fmla="*/ 2197394 w 3174303"/>
              <a:gd name="connsiteY100" fmla="*/ 342525 h 489555"/>
              <a:gd name="connsiteX101" fmla="*/ 2224312 w 3174303"/>
              <a:gd name="connsiteY101" fmla="*/ 313228 h 489555"/>
              <a:gd name="connsiteX102" fmla="*/ 2204124 w 3174303"/>
              <a:gd name="connsiteY102" fmla="*/ 284018 h 489555"/>
              <a:gd name="connsiteX103" fmla="*/ 2232413 w 3174303"/>
              <a:gd name="connsiteY103" fmla="*/ 225751 h 489555"/>
              <a:gd name="connsiteX104" fmla="*/ 2278930 w 3174303"/>
              <a:gd name="connsiteY104" fmla="*/ 191735 h 489555"/>
              <a:gd name="connsiteX105" fmla="*/ 1221945 w 3174303"/>
              <a:gd name="connsiteY105" fmla="*/ 115707 h 489555"/>
              <a:gd name="connsiteX106" fmla="*/ 1243344 w 3174303"/>
              <a:gd name="connsiteY106" fmla="*/ 124033 h 489555"/>
              <a:gd name="connsiteX107" fmla="*/ 1251670 w 3174303"/>
              <a:gd name="connsiteY107" fmla="*/ 144757 h 489555"/>
              <a:gd name="connsiteX108" fmla="*/ 1236802 w 3174303"/>
              <a:gd name="connsiteY108" fmla="*/ 180987 h 489555"/>
              <a:gd name="connsiteX109" fmla="*/ 1201757 w 3174303"/>
              <a:gd name="connsiteY109" fmla="*/ 200061 h 489555"/>
              <a:gd name="connsiteX110" fmla="*/ 1180626 w 3174303"/>
              <a:gd name="connsiteY110" fmla="*/ 191686 h 489555"/>
              <a:gd name="connsiteX111" fmla="*/ 1172696 w 3174303"/>
              <a:gd name="connsiteY111" fmla="*/ 171000 h 489555"/>
              <a:gd name="connsiteX112" fmla="*/ 1188528 w 3174303"/>
              <a:gd name="connsiteY112" fmla="*/ 134931 h 489555"/>
              <a:gd name="connsiteX113" fmla="*/ 1221945 w 3174303"/>
              <a:gd name="connsiteY113" fmla="*/ 115707 h 489555"/>
              <a:gd name="connsiteX114" fmla="*/ 1076727 w 3174303"/>
              <a:gd name="connsiteY114" fmla="*/ 106963 h 489555"/>
              <a:gd name="connsiteX115" fmla="*/ 1101748 w 3174303"/>
              <a:gd name="connsiteY115" fmla="*/ 121215 h 489555"/>
              <a:gd name="connsiteX116" fmla="*/ 1086371 w 3174303"/>
              <a:gd name="connsiteY116" fmla="*/ 146708 h 489555"/>
              <a:gd name="connsiteX117" fmla="*/ 1066097 w 3174303"/>
              <a:gd name="connsiteY117" fmla="*/ 166467 h 489555"/>
              <a:gd name="connsiteX118" fmla="*/ 1099734 w 3174303"/>
              <a:gd name="connsiteY118" fmla="*/ 171686 h 489555"/>
              <a:gd name="connsiteX119" fmla="*/ 1048888 w 3174303"/>
              <a:gd name="connsiteY119" fmla="*/ 253875 h 489555"/>
              <a:gd name="connsiteX120" fmla="*/ 1005629 w 3174303"/>
              <a:gd name="connsiteY120" fmla="*/ 250510 h 489555"/>
              <a:gd name="connsiteX121" fmla="*/ 965520 w 3174303"/>
              <a:gd name="connsiteY121" fmla="*/ 323880 h 489555"/>
              <a:gd name="connsiteX122" fmla="*/ 954419 w 3174303"/>
              <a:gd name="connsiteY122" fmla="*/ 373504 h 489555"/>
              <a:gd name="connsiteX123" fmla="*/ 965724 w 3174303"/>
              <a:gd name="connsiteY123" fmla="*/ 388184 h 489555"/>
              <a:gd name="connsiteX124" fmla="*/ 1059367 w 3174303"/>
              <a:gd name="connsiteY124" fmla="*/ 332999 h 489555"/>
              <a:gd name="connsiteX125" fmla="*/ 1059367 w 3174303"/>
              <a:gd name="connsiteY125" fmla="*/ 357633 h 489555"/>
              <a:gd name="connsiteX126" fmla="*/ 1068245 w 3174303"/>
              <a:gd name="connsiteY126" fmla="*/ 314056 h 489555"/>
              <a:gd name="connsiteX127" fmla="*/ 1097998 w 3174303"/>
              <a:gd name="connsiteY127" fmla="*/ 263197 h 489555"/>
              <a:gd name="connsiteX128" fmla="*/ 1172824 w 3174303"/>
              <a:gd name="connsiteY128" fmla="*/ 211248 h 489555"/>
              <a:gd name="connsiteX129" fmla="*/ 1199871 w 3174303"/>
              <a:gd name="connsiteY129" fmla="*/ 232893 h 489555"/>
              <a:gd name="connsiteX130" fmla="*/ 1189123 w 3174303"/>
              <a:gd name="connsiteY130" fmla="*/ 262602 h 489555"/>
              <a:gd name="connsiteX131" fmla="*/ 1147375 w 3174303"/>
              <a:gd name="connsiteY131" fmla="*/ 316540 h 489555"/>
              <a:gd name="connsiteX132" fmla="*/ 1121775 w 3174303"/>
              <a:gd name="connsiteY132" fmla="*/ 344411 h 489555"/>
              <a:gd name="connsiteX133" fmla="*/ 1117789 w 3174303"/>
              <a:gd name="connsiteY133" fmla="*/ 359370 h 489555"/>
              <a:gd name="connsiteX134" fmla="*/ 1124567 w 3174303"/>
              <a:gd name="connsiteY134" fmla="*/ 375615 h 489555"/>
              <a:gd name="connsiteX135" fmla="*/ 1142553 w 3174303"/>
              <a:gd name="connsiteY135" fmla="*/ 382130 h 489555"/>
              <a:gd name="connsiteX136" fmla="*/ 1174030 w 3174303"/>
              <a:gd name="connsiteY136" fmla="*/ 371029 h 489555"/>
              <a:gd name="connsiteX137" fmla="*/ 1197432 w 3174303"/>
              <a:gd name="connsiteY137" fmla="*/ 356139 h 489555"/>
              <a:gd name="connsiteX138" fmla="*/ 1197812 w 3174303"/>
              <a:gd name="connsiteY138" fmla="*/ 355890 h 489555"/>
              <a:gd name="connsiteX139" fmla="*/ 1197269 w 3174303"/>
              <a:gd name="connsiteY139" fmla="*/ 351976 h 489555"/>
              <a:gd name="connsiteX140" fmla="*/ 1221701 w 3174303"/>
              <a:gd name="connsiteY140" fmla="*/ 285448 h 489555"/>
              <a:gd name="connsiteX141" fmla="*/ 1283616 w 3174303"/>
              <a:gd name="connsiteY141" fmla="*/ 225323 h 489555"/>
              <a:gd name="connsiteX142" fmla="*/ 1350792 w 3174303"/>
              <a:gd name="connsiteY142" fmla="*/ 201154 h 489555"/>
              <a:gd name="connsiteX143" fmla="*/ 1376965 w 3174303"/>
              <a:gd name="connsiteY143" fmla="*/ 207615 h 489555"/>
              <a:gd name="connsiteX144" fmla="*/ 1388597 w 3174303"/>
              <a:gd name="connsiteY144" fmla="*/ 225489 h 489555"/>
              <a:gd name="connsiteX145" fmla="*/ 1381203 w 3174303"/>
              <a:gd name="connsiteY145" fmla="*/ 237673 h 489555"/>
              <a:gd name="connsiteX146" fmla="*/ 1397533 w 3174303"/>
              <a:gd name="connsiteY146" fmla="*/ 247311 h 489555"/>
              <a:gd name="connsiteX147" fmla="*/ 1402731 w 3174303"/>
              <a:gd name="connsiteY147" fmla="*/ 270570 h 489555"/>
              <a:gd name="connsiteX148" fmla="*/ 1375149 w 3174303"/>
              <a:gd name="connsiteY148" fmla="*/ 355041 h 489555"/>
              <a:gd name="connsiteX149" fmla="*/ 1376729 w 3174303"/>
              <a:gd name="connsiteY149" fmla="*/ 355293 h 489555"/>
              <a:gd name="connsiteX150" fmla="*/ 1380180 w 3174303"/>
              <a:gd name="connsiteY150" fmla="*/ 363324 h 489555"/>
              <a:gd name="connsiteX151" fmla="*/ 1381203 w 3174303"/>
              <a:gd name="connsiteY151" fmla="*/ 369593 h 489555"/>
              <a:gd name="connsiteX152" fmla="*/ 1407489 w 3174303"/>
              <a:gd name="connsiteY152" fmla="*/ 345127 h 489555"/>
              <a:gd name="connsiteX153" fmla="*/ 1423972 w 3174303"/>
              <a:gd name="connsiteY153" fmla="*/ 334087 h 489555"/>
              <a:gd name="connsiteX154" fmla="*/ 1425072 w 3174303"/>
              <a:gd name="connsiteY154" fmla="*/ 329629 h 489555"/>
              <a:gd name="connsiteX155" fmla="*/ 1450291 w 3174303"/>
              <a:gd name="connsiteY155" fmla="*/ 286884 h 489555"/>
              <a:gd name="connsiteX156" fmla="*/ 1485985 w 3174303"/>
              <a:gd name="connsiteY156" fmla="*/ 243089 h 489555"/>
              <a:gd name="connsiteX157" fmla="*/ 1520757 w 3174303"/>
              <a:gd name="connsiteY157" fmla="*/ 229411 h 489555"/>
              <a:gd name="connsiteX158" fmla="*/ 1540474 w 3174303"/>
              <a:gd name="connsiteY158" fmla="*/ 235524 h 489555"/>
              <a:gd name="connsiteX159" fmla="*/ 1548468 w 3174303"/>
              <a:gd name="connsiteY159" fmla="*/ 250381 h 489555"/>
              <a:gd name="connsiteX160" fmla="*/ 1541267 w 3174303"/>
              <a:gd name="connsiteY160" fmla="*/ 267098 h 489555"/>
              <a:gd name="connsiteX161" fmla="*/ 1529833 w 3174303"/>
              <a:gd name="connsiteY161" fmla="*/ 279881 h 489555"/>
              <a:gd name="connsiteX162" fmla="*/ 1479845 w 3174303"/>
              <a:gd name="connsiteY162" fmla="*/ 349951 h 489555"/>
              <a:gd name="connsiteX163" fmla="*/ 1479041 w 3174303"/>
              <a:gd name="connsiteY163" fmla="*/ 353198 h 489555"/>
              <a:gd name="connsiteX164" fmla="*/ 1489264 w 3174303"/>
              <a:gd name="connsiteY164" fmla="*/ 342632 h 489555"/>
              <a:gd name="connsiteX165" fmla="*/ 1594850 w 3174303"/>
              <a:gd name="connsiteY165" fmla="*/ 237721 h 489555"/>
              <a:gd name="connsiteX166" fmla="*/ 1650599 w 3174303"/>
              <a:gd name="connsiteY166" fmla="*/ 209223 h 489555"/>
              <a:gd name="connsiteX167" fmla="*/ 1667052 w 3174303"/>
              <a:gd name="connsiteY167" fmla="*/ 228061 h 489555"/>
              <a:gd name="connsiteX168" fmla="*/ 1672930 w 3174303"/>
              <a:gd name="connsiteY168" fmla="*/ 259125 h 489555"/>
              <a:gd name="connsiteX169" fmla="*/ 1658807 w 3174303"/>
              <a:gd name="connsiteY169" fmla="*/ 279892 h 489555"/>
              <a:gd name="connsiteX170" fmla="*/ 1615665 w 3174303"/>
              <a:gd name="connsiteY170" fmla="*/ 337564 h 489555"/>
              <a:gd name="connsiteX171" fmla="*/ 1600942 w 3174303"/>
              <a:gd name="connsiteY171" fmla="*/ 370814 h 489555"/>
              <a:gd name="connsiteX172" fmla="*/ 1605529 w 3174303"/>
              <a:gd name="connsiteY172" fmla="*/ 378765 h 489555"/>
              <a:gd name="connsiteX173" fmla="*/ 1685039 w 3174303"/>
              <a:gd name="connsiteY173" fmla="*/ 332334 h 489555"/>
              <a:gd name="connsiteX174" fmla="*/ 1685039 w 3174303"/>
              <a:gd name="connsiteY174" fmla="*/ 364878 h 489555"/>
              <a:gd name="connsiteX175" fmla="*/ 1615275 w 3174303"/>
              <a:gd name="connsiteY175" fmla="*/ 430811 h 489555"/>
              <a:gd name="connsiteX176" fmla="*/ 1564488 w 3174303"/>
              <a:gd name="connsiteY176" fmla="*/ 455703 h 489555"/>
              <a:gd name="connsiteX177" fmla="*/ 1539922 w 3174303"/>
              <a:gd name="connsiteY177" fmla="*/ 443300 h 489555"/>
              <a:gd name="connsiteX178" fmla="*/ 1532062 w 3174303"/>
              <a:gd name="connsiteY178" fmla="*/ 413194 h 489555"/>
              <a:gd name="connsiteX179" fmla="*/ 1544894 w 3174303"/>
              <a:gd name="connsiteY179" fmla="*/ 369759 h 489555"/>
              <a:gd name="connsiteX180" fmla="*/ 1589251 w 3174303"/>
              <a:gd name="connsiteY180" fmla="*/ 300295 h 489555"/>
              <a:gd name="connsiteX181" fmla="*/ 1497344 w 3174303"/>
              <a:gd name="connsiteY181" fmla="*/ 402211 h 489555"/>
              <a:gd name="connsiteX182" fmla="*/ 1470319 w 3174303"/>
              <a:gd name="connsiteY182" fmla="*/ 434529 h 489555"/>
              <a:gd name="connsiteX183" fmla="*/ 1455499 w 3174303"/>
              <a:gd name="connsiteY183" fmla="*/ 440230 h 489555"/>
              <a:gd name="connsiteX184" fmla="*/ 1429439 w 3174303"/>
              <a:gd name="connsiteY184" fmla="*/ 415343 h 489555"/>
              <a:gd name="connsiteX185" fmla="*/ 1422648 w 3174303"/>
              <a:gd name="connsiteY185" fmla="*/ 389413 h 489555"/>
              <a:gd name="connsiteX186" fmla="*/ 1421001 w 3174303"/>
              <a:gd name="connsiteY186" fmla="*/ 369021 h 489555"/>
              <a:gd name="connsiteX187" fmla="*/ 1405835 w 3174303"/>
              <a:gd name="connsiteY187" fmla="*/ 382193 h 489555"/>
              <a:gd name="connsiteX188" fmla="*/ 1388248 w 3174303"/>
              <a:gd name="connsiteY188" fmla="*/ 393505 h 489555"/>
              <a:gd name="connsiteX189" fmla="*/ 1349185 w 3174303"/>
              <a:gd name="connsiteY189" fmla="*/ 400539 h 489555"/>
              <a:gd name="connsiteX190" fmla="*/ 1270736 w 3174303"/>
              <a:gd name="connsiteY190" fmla="*/ 450999 h 489555"/>
              <a:gd name="connsiteX191" fmla="*/ 1218449 w 3174303"/>
              <a:gd name="connsiteY191" fmla="*/ 422158 h 489555"/>
              <a:gd name="connsiteX192" fmla="*/ 1206128 w 3174303"/>
              <a:gd name="connsiteY192" fmla="*/ 397365 h 489555"/>
              <a:gd name="connsiteX193" fmla="*/ 1199019 w 3174303"/>
              <a:gd name="connsiteY193" fmla="*/ 405276 h 489555"/>
              <a:gd name="connsiteX194" fmla="*/ 1116321 w 3174303"/>
              <a:gd name="connsiteY194" fmla="*/ 454364 h 489555"/>
              <a:gd name="connsiteX195" fmla="*/ 1072639 w 3174303"/>
              <a:gd name="connsiteY195" fmla="*/ 423540 h 489555"/>
              <a:gd name="connsiteX196" fmla="*/ 1058924 w 3174303"/>
              <a:gd name="connsiteY196" fmla="*/ 365268 h 489555"/>
              <a:gd name="connsiteX197" fmla="*/ 1036954 w 3174303"/>
              <a:gd name="connsiteY197" fmla="*/ 388315 h 489555"/>
              <a:gd name="connsiteX198" fmla="*/ 921318 w 3174303"/>
              <a:gd name="connsiteY198" fmla="*/ 465122 h 489555"/>
              <a:gd name="connsiteX199" fmla="*/ 891492 w 3174303"/>
              <a:gd name="connsiteY199" fmla="*/ 451128 h 489555"/>
              <a:gd name="connsiteX200" fmla="*/ 881499 w 3174303"/>
              <a:gd name="connsiteY200" fmla="*/ 418574 h 489555"/>
              <a:gd name="connsiteX201" fmla="*/ 905041 w 3174303"/>
              <a:gd name="connsiteY201" fmla="*/ 344700 h 489555"/>
              <a:gd name="connsiteX202" fmla="*/ 894232 w 3174303"/>
              <a:gd name="connsiteY202" fmla="*/ 357867 h 489555"/>
              <a:gd name="connsiteX203" fmla="*/ 888844 w 3174303"/>
              <a:gd name="connsiteY203" fmla="*/ 361774 h 489555"/>
              <a:gd name="connsiteX204" fmla="*/ 888844 w 3174303"/>
              <a:gd name="connsiteY204" fmla="*/ 366142 h 489555"/>
              <a:gd name="connsiteX205" fmla="*/ 819278 w 3174303"/>
              <a:gd name="connsiteY205" fmla="*/ 429954 h 489555"/>
              <a:gd name="connsiteX206" fmla="*/ 746754 w 3174303"/>
              <a:gd name="connsiteY206" fmla="*/ 463783 h 489555"/>
              <a:gd name="connsiteX207" fmla="*/ 693198 w 3174303"/>
              <a:gd name="connsiteY207" fmla="*/ 429027 h 489555"/>
              <a:gd name="connsiteX208" fmla="*/ 673289 w 3174303"/>
              <a:gd name="connsiteY208" fmla="*/ 356005 h 489555"/>
              <a:gd name="connsiteX209" fmla="*/ 680489 w 3174303"/>
              <a:gd name="connsiteY209" fmla="*/ 319460 h 489555"/>
              <a:gd name="connsiteX210" fmla="*/ 720340 w 3174303"/>
              <a:gd name="connsiteY210" fmla="*/ 270661 h 489555"/>
              <a:gd name="connsiteX211" fmla="*/ 785829 w 3174303"/>
              <a:gd name="connsiteY211" fmla="*/ 216713 h 489555"/>
              <a:gd name="connsiteX212" fmla="*/ 835555 w 3174303"/>
              <a:gd name="connsiteY212" fmla="*/ 196450 h 489555"/>
              <a:gd name="connsiteX213" fmla="*/ 860292 w 3174303"/>
              <a:gd name="connsiteY213" fmla="*/ 205740 h 489555"/>
              <a:gd name="connsiteX214" fmla="*/ 870006 w 3174303"/>
              <a:gd name="connsiteY214" fmla="*/ 229529 h 489555"/>
              <a:gd name="connsiteX215" fmla="*/ 846453 w 3174303"/>
              <a:gd name="connsiteY215" fmla="*/ 284559 h 489555"/>
              <a:gd name="connsiteX216" fmla="*/ 807309 w 3174303"/>
              <a:gd name="connsiteY216" fmla="*/ 316443 h 489555"/>
              <a:gd name="connsiteX217" fmla="*/ 791696 w 3174303"/>
              <a:gd name="connsiteY217" fmla="*/ 299684 h 489555"/>
              <a:gd name="connsiteX218" fmla="*/ 792111 w 3174303"/>
              <a:gd name="connsiteY218" fmla="*/ 295148 h 489555"/>
              <a:gd name="connsiteX219" fmla="*/ 788397 w 3174303"/>
              <a:gd name="connsiteY219" fmla="*/ 297633 h 489555"/>
              <a:gd name="connsiteX220" fmla="*/ 768374 w 3174303"/>
              <a:gd name="connsiteY220" fmla="*/ 311830 h 489555"/>
              <a:gd name="connsiteX221" fmla="*/ 733714 w 3174303"/>
              <a:gd name="connsiteY221" fmla="*/ 340907 h 489555"/>
              <a:gd name="connsiteX222" fmla="*/ 725356 w 3174303"/>
              <a:gd name="connsiteY222" fmla="*/ 360045 h 489555"/>
              <a:gd name="connsiteX223" fmla="*/ 735192 w 3174303"/>
              <a:gd name="connsiteY223" fmla="*/ 387091 h 489555"/>
              <a:gd name="connsiteX224" fmla="*/ 762228 w 3174303"/>
              <a:gd name="connsiteY224" fmla="*/ 396928 h 489555"/>
              <a:gd name="connsiteX225" fmla="*/ 810411 w 3174303"/>
              <a:gd name="connsiteY225" fmla="*/ 382028 h 489555"/>
              <a:gd name="connsiteX226" fmla="*/ 864975 w 3174303"/>
              <a:gd name="connsiteY226" fmla="*/ 349621 h 489555"/>
              <a:gd name="connsiteX227" fmla="*/ 873419 w 3174303"/>
              <a:gd name="connsiteY227" fmla="*/ 344218 h 489555"/>
              <a:gd name="connsiteX228" fmla="*/ 873419 w 3174303"/>
              <a:gd name="connsiteY228" fmla="*/ 340553 h 489555"/>
              <a:gd name="connsiteX229" fmla="*/ 956851 w 3174303"/>
              <a:gd name="connsiteY229" fmla="*/ 247863 h 489555"/>
              <a:gd name="connsiteX230" fmla="*/ 916453 w 3174303"/>
              <a:gd name="connsiteY230" fmla="*/ 250735 h 489555"/>
              <a:gd name="connsiteX231" fmla="*/ 903830 w 3174303"/>
              <a:gd name="connsiteY231" fmla="*/ 253875 h 489555"/>
              <a:gd name="connsiteX232" fmla="*/ 894947 w 3174303"/>
              <a:gd name="connsiteY232" fmla="*/ 242988 h 489555"/>
              <a:gd name="connsiteX233" fmla="*/ 913550 w 3174303"/>
              <a:gd name="connsiteY233" fmla="*/ 203222 h 489555"/>
              <a:gd name="connsiteX234" fmla="*/ 950754 w 3174303"/>
              <a:gd name="connsiteY234" fmla="*/ 169736 h 489555"/>
              <a:gd name="connsiteX235" fmla="*/ 1008501 w 3174303"/>
              <a:gd name="connsiteY235" fmla="*/ 164153 h 489555"/>
              <a:gd name="connsiteX236" fmla="*/ 1039426 w 3174303"/>
              <a:gd name="connsiteY236" fmla="*/ 122142 h 489555"/>
              <a:gd name="connsiteX237" fmla="*/ 1076727 w 3174303"/>
              <a:gd name="connsiteY237" fmla="*/ 106963 h 489555"/>
              <a:gd name="connsiteX238" fmla="*/ 376024 w 3174303"/>
              <a:gd name="connsiteY238" fmla="*/ 43055 h 489555"/>
              <a:gd name="connsiteX239" fmla="*/ 433556 w 3174303"/>
              <a:gd name="connsiteY239" fmla="*/ 48402 h 489555"/>
              <a:gd name="connsiteX240" fmla="*/ 464154 w 3174303"/>
              <a:gd name="connsiteY240" fmla="*/ 60929 h 489555"/>
              <a:gd name="connsiteX241" fmla="*/ 473032 w 3174303"/>
              <a:gd name="connsiteY241" fmla="*/ 81514 h 489555"/>
              <a:gd name="connsiteX242" fmla="*/ 466630 w 3174303"/>
              <a:gd name="connsiteY242" fmla="*/ 118536 h 489555"/>
              <a:gd name="connsiteX243" fmla="*/ 451317 w 3174303"/>
              <a:gd name="connsiteY243" fmla="*/ 139416 h 489555"/>
              <a:gd name="connsiteX244" fmla="*/ 419111 w 3174303"/>
              <a:gd name="connsiteY244" fmla="*/ 153566 h 489555"/>
              <a:gd name="connsiteX245" fmla="*/ 390602 w 3174303"/>
              <a:gd name="connsiteY245" fmla="*/ 164469 h 489555"/>
              <a:gd name="connsiteX246" fmla="*/ 359479 w 3174303"/>
              <a:gd name="connsiteY246" fmla="*/ 182841 h 489555"/>
              <a:gd name="connsiteX247" fmla="*/ 343556 w 3174303"/>
              <a:gd name="connsiteY247" fmla="*/ 191306 h 489555"/>
              <a:gd name="connsiteX248" fmla="*/ 332165 w 3174303"/>
              <a:gd name="connsiteY248" fmla="*/ 181758 h 489555"/>
              <a:gd name="connsiteX249" fmla="*/ 344241 w 3174303"/>
              <a:gd name="connsiteY249" fmla="*/ 161640 h 489555"/>
              <a:gd name="connsiteX250" fmla="*/ 373045 w 3174303"/>
              <a:gd name="connsiteY250" fmla="*/ 140986 h 489555"/>
              <a:gd name="connsiteX251" fmla="*/ 390694 w 3174303"/>
              <a:gd name="connsiteY251" fmla="*/ 131974 h 489555"/>
              <a:gd name="connsiteX252" fmla="*/ 372659 w 3174303"/>
              <a:gd name="connsiteY252" fmla="*/ 135467 h 489555"/>
              <a:gd name="connsiteX253" fmla="*/ 222710 w 3174303"/>
              <a:gd name="connsiteY253" fmla="*/ 158013 h 489555"/>
              <a:gd name="connsiteX254" fmla="*/ 160865 w 3174303"/>
              <a:gd name="connsiteY254" fmla="*/ 203961 h 489555"/>
              <a:gd name="connsiteX255" fmla="*/ 163281 w 3174303"/>
              <a:gd name="connsiteY255" fmla="*/ 210964 h 489555"/>
              <a:gd name="connsiteX256" fmla="*/ 172234 w 3174303"/>
              <a:gd name="connsiteY256" fmla="*/ 216134 h 489555"/>
              <a:gd name="connsiteX257" fmla="*/ 246825 w 3174303"/>
              <a:gd name="connsiteY257" fmla="*/ 238112 h 489555"/>
              <a:gd name="connsiteX258" fmla="*/ 312630 w 3174303"/>
              <a:gd name="connsiteY258" fmla="*/ 262527 h 489555"/>
              <a:gd name="connsiteX259" fmla="*/ 361944 w 3174303"/>
              <a:gd name="connsiteY259" fmla="*/ 291786 h 489555"/>
              <a:gd name="connsiteX260" fmla="*/ 388293 w 3174303"/>
              <a:gd name="connsiteY260" fmla="*/ 321560 h 489555"/>
              <a:gd name="connsiteX261" fmla="*/ 396340 w 3174303"/>
              <a:gd name="connsiteY261" fmla="*/ 353316 h 489555"/>
              <a:gd name="connsiteX262" fmla="*/ 371722 w 3174303"/>
              <a:gd name="connsiteY262" fmla="*/ 418622 h 489555"/>
              <a:gd name="connsiteX263" fmla="*/ 277242 w 3174303"/>
              <a:gd name="connsiteY263" fmla="*/ 471107 h 489555"/>
              <a:gd name="connsiteX264" fmla="*/ 134494 w 3174303"/>
              <a:gd name="connsiteY264" fmla="*/ 489350 h 489555"/>
              <a:gd name="connsiteX265" fmla="*/ 55128 w 3174303"/>
              <a:gd name="connsiteY265" fmla="*/ 461647 h 489555"/>
              <a:gd name="connsiteX266" fmla="*/ 1834 w 3174303"/>
              <a:gd name="connsiteY266" fmla="*/ 438762 h 489555"/>
              <a:gd name="connsiteX267" fmla="*/ 22773 w 3174303"/>
              <a:gd name="connsiteY267" fmla="*/ 392240 h 489555"/>
              <a:gd name="connsiteX268" fmla="*/ 121721 w 3174303"/>
              <a:gd name="connsiteY268" fmla="*/ 393563 h 489555"/>
              <a:gd name="connsiteX269" fmla="*/ 232895 w 3174303"/>
              <a:gd name="connsiteY269" fmla="*/ 388977 h 489555"/>
              <a:gd name="connsiteX270" fmla="*/ 294697 w 3174303"/>
              <a:gd name="connsiteY270" fmla="*/ 373306 h 489555"/>
              <a:gd name="connsiteX271" fmla="*/ 340234 w 3174303"/>
              <a:gd name="connsiteY271" fmla="*/ 348001 h 489555"/>
              <a:gd name="connsiteX272" fmla="*/ 238917 w 3174303"/>
              <a:gd name="connsiteY272" fmla="*/ 297819 h 489555"/>
              <a:gd name="connsiteX273" fmla="*/ 155721 w 3174303"/>
              <a:gd name="connsiteY273" fmla="*/ 273843 h 489555"/>
              <a:gd name="connsiteX274" fmla="*/ 106156 w 3174303"/>
              <a:gd name="connsiteY274" fmla="*/ 245886 h 489555"/>
              <a:gd name="connsiteX275" fmla="*/ 96024 w 3174303"/>
              <a:gd name="connsiteY275" fmla="*/ 220785 h 489555"/>
              <a:gd name="connsiteX276" fmla="*/ 120638 w 3174303"/>
              <a:gd name="connsiteY276" fmla="*/ 129043 h 489555"/>
              <a:gd name="connsiteX277" fmla="*/ 218386 w 3174303"/>
              <a:gd name="connsiteY277" fmla="*/ 65478 h 489555"/>
              <a:gd name="connsiteX278" fmla="*/ 376024 w 3174303"/>
              <a:gd name="connsiteY278" fmla="*/ 43055 h 489555"/>
              <a:gd name="connsiteX279" fmla="*/ 3151972 w 3174303"/>
              <a:gd name="connsiteY279" fmla="*/ 24217 h 489555"/>
              <a:gd name="connsiteX280" fmla="*/ 3174303 w 3174303"/>
              <a:gd name="connsiteY280" fmla="*/ 44513 h 489555"/>
              <a:gd name="connsiteX281" fmla="*/ 2946907 w 3174303"/>
              <a:gd name="connsiteY281" fmla="*/ 340318 h 489555"/>
              <a:gd name="connsiteX282" fmla="*/ 2946907 w 3174303"/>
              <a:gd name="connsiteY282" fmla="*/ 359241 h 489555"/>
              <a:gd name="connsiteX283" fmla="*/ 3057353 w 3174303"/>
              <a:gd name="connsiteY283" fmla="*/ 241123 h 489555"/>
              <a:gd name="connsiteX284" fmla="*/ 3130444 w 3174303"/>
              <a:gd name="connsiteY284" fmla="*/ 202504 h 489555"/>
              <a:gd name="connsiteX285" fmla="*/ 3151452 w 3174303"/>
              <a:gd name="connsiteY285" fmla="*/ 216027 h 489555"/>
              <a:gd name="connsiteX286" fmla="*/ 3158830 w 3174303"/>
              <a:gd name="connsiteY286" fmla="*/ 248367 h 489555"/>
              <a:gd name="connsiteX287" fmla="*/ 3127798 w 3174303"/>
              <a:gd name="connsiteY287" fmla="*/ 314182 h 489555"/>
              <a:gd name="connsiteX288" fmla="*/ 3046477 w 3174303"/>
              <a:gd name="connsiteY288" fmla="*/ 373139 h 489555"/>
              <a:gd name="connsiteX289" fmla="*/ 3075955 w 3174303"/>
              <a:gd name="connsiteY289" fmla="*/ 392888 h 489555"/>
              <a:gd name="connsiteX290" fmla="*/ 3101180 w 3174303"/>
              <a:gd name="connsiteY290" fmla="*/ 383207 h 489555"/>
              <a:gd name="connsiteX291" fmla="*/ 3166910 w 3174303"/>
              <a:gd name="connsiteY291" fmla="*/ 333674 h 489555"/>
              <a:gd name="connsiteX292" fmla="*/ 3166910 w 3174303"/>
              <a:gd name="connsiteY292" fmla="*/ 365199 h 489555"/>
              <a:gd name="connsiteX293" fmla="*/ 3101158 w 3174303"/>
              <a:gd name="connsiteY293" fmla="*/ 434524 h 489555"/>
              <a:gd name="connsiteX294" fmla="*/ 3055092 w 3174303"/>
              <a:gd name="connsiteY294" fmla="*/ 457054 h 489555"/>
              <a:gd name="connsiteX295" fmla="*/ 3010027 w 3174303"/>
              <a:gd name="connsiteY295" fmla="*/ 434186 h 489555"/>
              <a:gd name="connsiteX296" fmla="*/ 2978133 w 3174303"/>
              <a:gd name="connsiteY296" fmla="*/ 374307 h 489555"/>
              <a:gd name="connsiteX297" fmla="*/ 2946875 w 3174303"/>
              <a:gd name="connsiteY297" fmla="*/ 421371 h 489555"/>
              <a:gd name="connsiteX298" fmla="*/ 2921211 w 3174303"/>
              <a:gd name="connsiteY298" fmla="*/ 442930 h 489555"/>
              <a:gd name="connsiteX299" fmla="*/ 2899020 w 3174303"/>
              <a:gd name="connsiteY299" fmla="*/ 414095 h 489555"/>
              <a:gd name="connsiteX300" fmla="*/ 2898424 w 3174303"/>
              <a:gd name="connsiteY300" fmla="*/ 405064 h 489555"/>
              <a:gd name="connsiteX301" fmla="*/ 2897326 w 3174303"/>
              <a:gd name="connsiteY301" fmla="*/ 406170 h 489555"/>
              <a:gd name="connsiteX302" fmla="*/ 2811733 w 3174303"/>
              <a:gd name="connsiteY302" fmla="*/ 460418 h 489555"/>
              <a:gd name="connsiteX303" fmla="*/ 2787350 w 3174303"/>
              <a:gd name="connsiteY303" fmla="*/ 448797 h 489555"/>
              <a:gd name="connsiteX304" fmla="*/ 2781322 w 3174303"/>
              <a:gd name="connsiteY304" fmla="*/ 417899 h 489555"/>
              <a:gd name="connsiteX305" fmla="*/ 2800160 w 3174303"/>
              <a:gd name="connsiteY305" fmla="*/ 352105 h 489555"/>
              <a:gd name="connsiteX306" fmla="*/ 2736879 w 3174303"/>
              <a:gd name="connsiteY306" fmla="*/ 429429 h 489555"/>
              <a:gd name="connsiteX307" fmla="*/ 2699379 w 3174303"/>
              <a:gd name="connsiteY307" fmla="*/ 450324 h 489555"/>
              <a:gd name="connsiteX308" fmla="*/ 2661913 w 3174303"/>
              <a:gd name="connsiteY308" fmla="*/ 417936 h 489555"/>
              <a:gd name="connsiteX309" fmla="*/ 2644076 w 3174303"/>
              <a:gd name="connsiteY309" fmla="*/ 359370 h 489555"/>
              <a:gd name="connsiteX310" fmla="*/ 2660284 w 3174303"/>
              <a:gd name="connsiteY310" fmla="*/ 308080 h 489555"/>
              <a:gd name="connsiteX311" fmla="*/ 2724234 w 3174303"/>
              <a:gd name="connsiteY311" fmla="*/ 248742 h 489555"/>
              <a:gd name="connsiteX312" fmla="*/ 2805566 w 3174303"/>
              <a:gd name="connsiteY312" fmla="*/ 200205 h 489555"/>
              <a:gd name="connsiteX313" fmla="*/ 2863532 w 3174303"/>
              <a:gd name="connsiteY313" fmla="*/ 186355 h 489555"/>
              <a:gd name="connsiteX314" fmla="*/ 2884894 w 3174303"/>
              <a:gd name="connsiteY314" fmla="*/ 199718 h 489555"/>
              <a:gd name="connsiteX315" fmla="*/ 2894608 w 3174303"/>
              <a:gd name="connsiteY315" fmla="*/ 223474 h 489555"/>
              <a:gd name="connsiteX316" fmla="*/ 2874430 w 3174303"/>
              <a:gd name="connsiteY316" fmla="*/ 242602 h 489555"/>
              <a:gd name="connsiteX317" fmla="*/ 2887889 w 3174303"/>
              <a:gd name="connsiteY317" fmla="*/ 273934 h 489555"/>
              <a:gd name="connsiteX318" fmla="*/ 2870348 w 3174303"/>
              <a:gd name="connsiteY318" fmla="*/ 307710 h 489555"/>
              <a:gd name="connsiteX319" fmla="*/ 2847555 w 3174303"/>
              <a:gd name="connsiteY319" fmla="*/ 340307 h 489555"/>
              <a:gd name="connsiteX320" fmla="*/ 2843483 w 3174303"/>
              <a:gd name="connsiteY320" fmla="*/ 360045 h 489555"/>
              <a:gd name="connsiteX321" fmla="*/ 2856139 w 3174303"/>
              <a:gd name="connsiteY321" fmla="*/ 378765 h 489555"/>
              <a:gd name="connsiteX322" fmla="*/ 2887919 w 3174303"/>
              <a:gd name="connsiteY322" fmla="*/ 367661 h 489555"/>
              <a:gd name="connsiteX323" fmla="*/ 2905294 w 3174303"/>
              <a:gd name="connsiteY323" fmla="*/ 357004 h 489555"/>
              <a:gd name="connsiteX324" fmla="*/ 2920440 w 3174303"/>
              <a:gd name="connsiteY324" fmla="*/ 289295 h 489555"/>
              <a:gd name="connsiteX325" fmla="*/ 3001632 w 3174303"/>
              <a:gd name="connsiteY325" fmla="*/ 165519 h 489555"/>
              <a:gd name="connsiteX326" fmla="*/ 3095024 w 3174303"/>
              <a:gd name="connsiteY326" fmla="*/ 57929 h 489555"/>
              <a:gd name="connsiteX327" fmla="*/ 3151972 w 3174303"/>
              <a:gd name="connsiteY327" fmla="*/ 24217 h 489555"/>
              <a:gd name="connsiteX328" fmla="*/ 2124555 w 3174303"/>
              <a:gd name="connsiteY328" fmla="*/ 0 h 489555"/>
              <a:gd name="connsiteX329" fmla="*/ 2222689 w 3174303"/>
              <a:gd name="connsiteY329" fmla="*/ 24201 h 489555"/>
              <a:gd name="connsiteX330" fmla="*/ 2255200 w 3174303"/>
              <a:gd name="connsiteY330" fmla="*/ 84214 h 489555"/>
              <a:gd name="connsiteX331" fmla="*/ 2195734 w 3174303"/>
              <a:gd name="connsiteY331" fmla="*/ 171798 h 489555"/>
              <a:gd name="connsiteX332" fmla="*/ 2000126 w 3174303"/>
              <a:gd name="connsiteY332" fmla="*/ 228650 h 489555"/>
              <a:gd name="connsiteX333" fmla="*/ 1986763 w 3174303"/>
              <a:gd name="connsiteY333" fmla="*/ 236987 h 489555"/>
              <a:gd name="connsiteX334" fmla="*/ 2121223 w 3174303"/>
              <a:gd name="connsiteY334" fmla="*/ 268480 h 489555"/>
              <a:gd name="connsiteX335" fmla="*/ 2167739 w 3174303"/>
              <a:gd name="connsiteY335" fmla="*/ 330448 h 489555"/>
              <a:gd name="connsiteX336" fmla="*/ 2133101 w 3174303"/>
              <a:gd name="connsiteY336" fmla="*/ 391602 h 489555"/>
              <a:gd name="connsiteX337" fmla="*/ 2044633 w 3174303"/>
              <a:gd name="connsiteY337" fmla="*/ 441880 h 489555"/>
              <a:gd name="connsiteX338" fmla="*/ 1944919 w 3174303"/>
              <a:gd name="connsiteY338" fmla="*/ 461768 h 489555"/>
              <a:gd name="connsiteX339" fmla="*/ 1861985 w 3174303"/>
              <a:gd name="connsiteY339" fmla="*/ 441339 h 489555"/>
              <a:gd name="connsiteX340" fmla="*/ 1832437 w 3174303"/>
              <a:gd name="connsiteY340" fmla="*/ 386288 h 489555"/>
              <a:gd name="connsiteX341" fmla="*/ 1850777 w 3174303"/>
              <a:gd name="connsiteY341" fmla="*/ 328734 h 489555"/>
              <a:gd name="connsiteX342" fmla="*/ 1902410 w 3174303"/>
              <a:gd name="connsiteY342" fmla="*/ 264269 h 489555"/>
              <a:gd name="connsiteX343" fmla="*/ 1853289 w 3174303"/>
              <a:gd name="connsiteY343" fmla="*/ 232218 h 489555"/>
              <a:gd name="connsiteX344" fmla="*/ 1867890 w 3174303"/>
              <a:gd name="connsiteY344" fmla="*/ 210005 h 489555"/>
              <a:gd name="connsiteX345" fmla="*/ 1952462 w 3174303"/>
              <a:gd name="connsiteY345" fmla="*/ 196889 h 489555"/>
              <a:gd name="connsiteX346" fmla="*/ 2084854 w 3174303"/>
              <a:gd name="connsiteY346" fmla="*/ 104949 h 489555"/>
              <a:gd name="connsiteX347" fmla="*/ 2096427 w 3174303"/>
              <a:gd name="connsiteY347" fmla="*/ 113136 h 489555"/>
              <a:gd name="connsiteX348" fmla="*/ 2075146 w 3174303"/>
              <a:gd name="connsiteY348" fmla="*/ 141961 h 489555"/>
              <a:gd name="connsiteX349" fmla="*/ 2026454 w 3174303"/>
              <a:gd name="connsiteY349" fmla="*/ 187684 h 489555"/>
              <a:gd name="connsiteX350" fmla="*/ 2193714 w 3174303"/>
              <a:gd name="connsiteY350" fmla="*/ 115825 h 489555"/>
              <a:gd name="connsiteX351" fmla="*/ 2116476 w 3174303"/>
              <a:gd name="connsiteY351" fmla="*/ 82317 h 489555"/>
              <a:gd name="connsiteX352" fmla="*/ 2003630 w 3174303"/>
              <a:gd name="connsiteY352" fmla="*/ 97689 h 489555"/>
              <a:gd name="connsiteX353" fmla="*/ 1959194 w 3174303"/>
              <a:gd name="connsiteY353" fmla="*/ 109574 h 489555"/>
              <a:gd name="connsiteX354" fmla="*/ 1946539 w 3174303"/>
              <a:gd name="connsiteY354" fmla="*/ 113771 h 489555"/>
              <a:gd name="connsiteX355" fmla="*/ 1956878 w 3174303"/>
              <a:gd name="connsiteY355" fmla="*/ 118871 h 489555"/>
              <a:gd name="connsiteX356" fmla="*/ 1960521 w 3174303"/>
              <a:gd name="connsiteY356" fmla="*/ 127270 h 489555"/>
              <a:gd name="connsiteX357" fmla="*/ 1908593 w 3174303"/>
              <a:gd name="connsiteY357" fmla="*/ 153105 h 489555"/>
              <a:gd name="connsiteX358" fmla="*/ 1837955 w 3174303"/>
              <a:gd name="connsiteY358" fmla="*/ 169114 h 489555"/>
              <a:gd name="connsiteX359" fmla="*/ 1818978 w 3174303"/>
              <a:gd name="connsiteY359" fmla="*/ 150137 h 489555"/>
              <a:gd name="connsiteX360" fmla="*/ 1834650 w 3174303"/>
              <a:gd name="connsiteY360" fmla="*/ 112675 h 489555"/>
              <a:gd name="connsiteX361" fmla="*/ 1867177 w 3174303"/>
              <a:gd name="connsiteY361" fmla="*/ 68993 h 489555"/>
              <a:gd name="connsiteX362" fmla="*/ 1894995 w 3174303"/>
              <a:gd name="connsiteY362" fmla="*/ 45627 h 489555"/>
              <a:gd name="connsiteX363" fmla="*/ 1954546 w 3174303"/>
              <a:gd name="connsiteY363" fmla="*/ 27534 h 489555"/>
              <a:gd name="connsiteX364" fmla="*/ 2046396 w 3174303"/>
              <a:gd name="connsiteY364" fmla="*/ 7094 h 489555"/>
              <a:gd name="connsiteX365" fmla="*/ 2124555 w 3174303"/>
              <a:gd name="connsiteY365" fmla="*/ 0 h 489555"/>
              <a:gd name="connsiteX0" fmla="*/ 1964442 w 3174303"/>
              <a:gd name="connsiteY0" fmla="*/ 271373 h 489555"/>
              <a:gd name="connsiteX1" fmla="*/ 1921366 w 3174303"/>
              <a:gd name="connsiteY1" fmla="*/ 324292 h 489555"/>
              <a:gd name="connsiteX2" fmla="*/ 1913436 w 3174303"/>
              <a:gd name="connsiteY2" fmla="*/ 344572 h 489555"/>
              <a:gd name="connsiteX3" fmla="*/ 1925888 w 3174303"/>
              <a:gd name="connsiteY3" fmla="*/ 367948 h 489555"/>
              <a:gd name="connsiteX4" fmla="*/ 1967797 w 3174303"/>
              <a:gd name="connsiteY4" fmla="*/ 380115 h 489555"/>
              <a:gd name="connsiteX5" fmla="*/ 2055734 w 3174303"/>
              <a:gd name="connsiteY5" fmla="*/ 359188 h 489555"/>
              <a:gd name="connsiteX6" fmla="*/ 2098859 w 3174303"/>
              <a:gd name="connsiteY6" fmla="*/ 316990 h 489555"/>
              <a:gd name="connsiteX7" fmla="*/ 2070918 w 3174303"/>
              <a:gd name="connsiteY7" fmla="*/ 293174 h 489555"/>
              <a:gd name="connsiteX8" fmla="*/ 1964442 w 3174303"/>
              <a:gd name="connsiteY8" fmla="*/ 271373 h 489555"/>
              <a:gd name="connsiteX9" fmla="*/ 3099000 w 3174303"/>
              <a:gd name="connsiteY9" fmla="*/ 267214 h 489555"/>
              <a:gd name="connsiteX10" fmla="*/ 3095206 w 3174303"/>
              <a:gd name="connsiteY10" fmla="*/ 268049 h 489555"/>
              <a:gd name="connsiteX11" fmla="*/ 3062759 w 3174303"/>
              <a:gd name="connsiteY11" fmla="*/ 288909 h 489555"/>
              <a:gd name="connsiteX12" fmla="*/ 3006111 w 3174303"/>
              <a:gd name="connsiteY12" fmla="*/ 339075 h 489555"/>
              <a:gd name="connsiteX13" fmla="*/ 3030060 w 3174303"/>
              <a:gd name="connsiteY13" fmla="*/ 350497 h 489555"/>
              <a:gd name="connsiteX14" fmla="*/ 3079963 w 3174303"/>
              <a:gd name="connsiteY14" fmla="*/ 302909 h 489555"/>
              <a:gd name="connsiteX15" fmla="*/ 3098156 w 3174303"/>
              <a:gd name="connsiteY15" fmla="*/ 271861 h 489555"/>
              <a:gd name="connsiteX16" fmla="*/ 3099000 w 3174303"/>
              <a:gd name="connsiteY16" fmla="*/ 267214 h 489555"/>
              <a:gd name="connsiteX17" fmla="*/ 1343934 w 3174303"/>
              <a:gd name="connsiteY17" fmla="*/ 260604 h 489555"/>
              <a:gd name="connsiteX18" fmla="*/ 1293297 w 3174303"/>
              <a:gd name="connsiteY18" fmla="*/ 299620 h 489555"/>
              <a:gd name="connsiteX19" fmla="*/ 1257690 w 3174303"/>
              <a:gd name="connsiteY19" fmla="*/ 346613 h 489555"/>
              <a:gd name="connsiteX20" fmla="*/ 1252026 w 3174303"/>
              <a:gd name="connsiteY20" fmla="*/ 377533 h 489555"/>
              <a:gd name="connsiteX21" fmla="*/ 1257009 w 3174303"/>
              <a:gd name="connsiteY21" fmla="*/ 388388 h 489555"/>
              <a:gd name="connsiteX22" fmla="*/ 1270736 w 3174303"/>
              <a:gd name="connsiteY22" fmla="*/ 392888 h 489555"/>
              <a:gd name="connsiteX23" fmla="*/ 1315677 w 3174303"/>
              <a:gd name="connsiteY23" fmla="*/ 373311 h 489555"/>
              <a:gd name="connsiteX24" fmla="*/ 1309622 w 3174303"/>
              <a:gd name="connsiteY24" fmla="*/ 346586 h 489555"/>
              <a:gd name="connsiteX25" fmla="*/ 1343934 w 3174303"/>
              <a:gd name="connsiteY25" fmla="*/ 260604 h 489555"/>
              <a:gd name="connsiteX26" fmla="*/ 2843890 w 3174303"/>
              <a:gd name="connsiteY26" fmla="*/ 252535 h 489555"/>
              <a:gd name="connsiteX27" fmla="*/ 2738722 w 3174303"/>
              <a:gd name="connsiteY27" fmla="*/ 313443 h 489555"/>
              <a:gd name="connsiteX28" fmla="*/ 2699509 w 3174303"/>
              <a:gd name="connsiteY28" fmla="*/ 368114 h 489555"/>
              <a:gd name="connsiteX29" fmla="*/ 2706109 w 3174303"/>
              <a:gd name="connsiteY29" fmla="*/ 385495 h 489555"/>
              <a:gd name="connsiteX30" fmla="*/ 2747921 w 3174303"/>
              <a:gd name="connsiteY30" fmla="*/ 359316 h 489555"/>
              <a:gd name="connsiteX31" fmla="*/ 2843890 w 3174303"/>
              <a:gd name="connsiteY31" fmla="*/ 252535 h 489555"/>
              <a:gd name="connsiteX32" fmla="*/ 2557103 w 3174303"/>
              <a:gd name="connsiteY32" fmla="*/ 246481 h 489555"/>
              <a:gd name="connsiteX33" fmla="*/ 2515413 w 3174303"/>
              <a:gd name="connsiteY33" fmla="*/ 272788 h 489555"/>
              <a:gd name="connsiteX34" fmla="*/ 2479864 w 3174303"/>
              <a:gd name="connsiteY34" fmla="*/ 324255 h 489555"/>
              <a:gd name="connsiteX35" fmla="*/ 2535398 w 3174303"/>
              <a:gd name="connsiteY35" fmla="*/ 282791 h 489555"/>
              <a:gd name="connsiteX36" fmla="*/ 2557649 w 3174303"/>
              <a:gd name="connsiteY36" fmla="*/ 247017 h 489555"/>
              <a:gd name="connsiteX37" fmla="*/ 2557103 w 3174303"/>
              <a:gd name="connsiteY37" fmla="*/ 246481 h 489555"/>
              <a:gd name="connsiteX38" fmla="*/ 604477 w 3174303"/>
              <a:gd name="connsiteY38" fmla="*/ 246481 h 489555"/>
              <a:gd name="connsiteX39" fmla="*/ 562788 w 3174303"/>
              <a:gd name="connsiteY39" fmla="*/ 272788 h 489555"/>
              <a:gd name="connsiteX40" fmla="*/ 527239 w 3174303"/>
              <a:gd name="connsiteY40" fmla="*/ 324255 h 489555"/>
              <a:gd name="connsiteX41" fmla="*/ 582773 w 3174303"/>
              <a:gd name="connsiteY41" fmla="*/ 282791 h 489555"/>
              <a:gd name="connsiteX42" fmla="*/ 605024 w 3174303"/>
              <a:gd name="connsiteY42" fmla="*/ 247017 h 489555"/>
              <a:gd name="connsiteX43" fmla="*/ 604477 w 3174303"/>
              <a:gd name="connsiteY43" fmla="*/ 246481 h 489555"/>
              <a:gd name="connsiteX44" fmla="*/ 622651 w 3174303"/>
              <a:gd name="connsiteY44" fmla="*/ 197114 h 489555"/>
              <a:gd name="connsiteX45" fmla="*/ 652869 w 3174303"/>
              <a:gd name="connsiteY45" fmla="*/ 206249 h 489555"/>
              <a:gd name="connsiteX46" fmla="*/ 664485 w 3174303"/>
              <a:gd name="connsiteY46" fmla="*/ 231543 h 489555"/>
              <a:gd name="connsiteX47" fmla="*/ 523874 w 3174303"/>
              <a:gd name="connsiteY47" fmla="*/ 357302 h 489555"/>
              <a:gd name="connsiteX48" fmla="*/ 523874 w 3174303"/>
              <a:gd name="connsiteY48" fmla="*/ 360720 h 489555"/>
              <a:gd name="connsiteX49" fmla="*/ 531166 w 3174303"/>
              <a:gd name="connsiteY49" fmla="*/ 386952 h 489555"/>
              <a:gd name="connsiteX50" fmla="*/ 551328 w 3174303"/>
              <a:gd name="connsiteY50" fmla="*/ 395589 h 489555"/>
              <a:gd name="connsiteX51" fmla="*/ 598241 w 3174303"/>
              <a:gd name="connsiteY51" fmla="*/ 380469 h 489555"/>
              <a:gd name="connsiteX52" fmla="*/ 667849 w 3174303"/>
              <a:gd name="connsiteY52" fmla="*/ 333674 h 489555"/>
              <a:gd name="connsiteX53" fmla="*/ 667849 w 3174303"/>
              <a:gd name="connsiteY53" fmla="*/ 363185 h 489555"/>
              <a:gd name="connsiteX54" fmla="*/ 525096 w 3174303"/>
              <a:gd name="connsiteY54" fmla="*/ 459743 h 489555"/>
              <a:gd name="connsiteX55" fmla="*/ 473420 w 3174303"/>
              <a:gd name="connsiteY55" fmla="*/ 433581 h 489555"/>
              <a:gd name="connsiteX56" fmla="*/ 454994 w 3174303"/>
              <a:gd name="connsiteY56" fmla="*/ 364749 h 489555"/>
              <a:gd name="connsiteX57" fmla="*/ 481007 w 3174303"/>
              <a:gd name="connsiteY57" fmla="*/ 289820 h 489555"/>
              <a:gd name="connsiteX58" fmla="*/ 548981 w 3174303"/>
              <a:gd name="connsiteY58" fmla="*/ 224042 h 489555"/>
              <a:gd name="connsiteX59" fmla="*/ 622651 w 3174303"/>
              <a:gd name="connsiteY59" fmla="*/ 197114 h 489555"/>
              <a:gd name="connsiteX60" fmla="*/ 2278930 w 3174303"/>
              <a:gd name="connsiteY60" fmla="*/ 191735 h 489555"/>
              <a:gd name="connsiteX61" fmla="*/ 2293867 w 3174303"/>
              <a:gd name="connsiteY61" fmla="*/ 203672 h 489555"/>
              <a:gd name="connsiteX62" fmla="*/ 2283773 w 3174303"/>
              <a:gd name="connsiteY62" fmla="*/ 219981 h 489555"/>
              <a:gd name="connsiteX63" fmla="*/ 2362361 w 3174303"/>
              <a:gd name="connsiteY63" fmla="*/ 209898 h 489555"/>
              <a:gd name="connsiteX64" fmla="*/ 2377835 w 3174303"/>
              <a:gd name="connsiteY64" fmla="*/ 213927 h 489555"/>
              <a:gd name="connsiteX65" fmla="*/ 2387141 w 3174303"/>
              <a:gd name="connsiteY65" fmla="*/ 228061 h 489555"/>
              <a:gd name="connsiteX66" fmla="*/ 2391412 w 3174303"/>
              <a:gd name="connsiteY66" fmla="*/ 248367 h 489555"/>
              <a:gd name="connsiteX67" fmla="*/ 2386793 w 3174303"/>
              <a:gd name="connsiteY67" fmla="*/ 267832 h 489555"/>
              <a:gd name="connsiteX68" fmla="*/ 2362576 w 3174303"/>
              <a:gd name="connsiteY68" fmla="*/ 296137 h 489555"/>
              <a:gd name="connsiteX69" fmla="*/ 2334929 w 3174303"/>
              <a:gd name="connsiteY69" fmla="*/ 334306 h 489555"/>
              <a:gd name="connsiteX70" fmla="*/ 2323463 w 3174303"/>
              <a:gd name="connsiteY70" fmla="*/ 365424 h 489555"/>
              <a:gd name="connsiteX71" fmla="*/ 2335444 w 3174303"/>
              <a:gd name="connsiteY71" fmla="*/ 374725 h 489555"/>
              <a:gd name="connsiteX72" fmla="*/ 2412275 w 3174303"/>
              <a:gd name="connsiteY72" fmla="*/ 332999 h 489555"/>
              <a:gd name="connsiteX73" fmla="*/ 2412275 w 3174303"/>
              <a:gd name="connsiteY73" fmla="*/ 338426 h 489555"/>
              <a:gd name="connsiteX74" fmla="*/ 2414122 w 3174303"/>
              <a:gd name="connsiteY74" fmla="*/ 327977 h 489555"/>
              <a:gd name="connsiteX75" fmla="*/ 2433632 w 3174303"/>
              <a:gd name="connsiteY75" fmla="*/ 289820 h 489555"/>
              <a:gd name="connsiteX76" fmla="*/ 2501606 w 3174303"/>
              <a:gd name="connsiteY76" fmla="*/ 224042 h 489555"/>
              <a:gd name="connsiteX77" fmla="*/ 2575276 w 3174303"/>
              <a:gd name="connsiteY77" fmla="*/ 197114 h 489555"/>
              <a:gd name="connsiteX78" fmla="*/ 2605495 w 3174303"/>
              <a:gd name="connsiteY78" fmla="*/ 206249 h 489555"/>
              <a:gd name="connsiteX79" fmla="*/ 2617110 w 3174303"/>
              <a:gd name="connsiteY79" fmla="*/ 231543 h 489555"/>
              <a:gd name="connsiteX80" fmla="*/ 2476499 w 3174303"/>
              <a:gd name="connsiteY80" fmla="*/ 357302 h 489555"/>
              <a:gd name="connsiteX81" fmla="*/ 2476499 w 3174303"/>
              <a:gd name="connsiteY81" fmla="*/ 360720 h 489555"/>
              <a:gd name="connsiteX82" fmla="*/ 2483791 w 3174303"/>
              <a:gd name="connsiteY82" fmla="*/ 386952 h 489555"/>
              <a:gd name="connsiteX83" fmla="*/ 2503953 w 3174303"/>
              <a:gd name="connsiteY83" fmla="*/ 395589 h 489555"/>
              <a:gd name="connsiteX84" fmla="*/ 2550866 w 3174303"/>
              <a:gd name="connsiteY84" fmla="*/ 380469 h 489555"/>
              <a:gd name="connsiteX85" fmla="*/ 2620474 w 3174303"/>
              <a:gd name="connsiteY85" fmla="*/ 333674 h 489555"/>
              <a:gd name="connsiteX86" fmla="*/ 2620474 w 3174303"/>
              <a:gd name="connsiteY86" fmla="*/ 363185 h 489555"/>
              <a:gd name="connsiteX87" fmla="*/ 2477721 w 3174303"/>
              <a:gd name="connsiteY87" fmla="*/ 459743 h 489555"/>
              <a:gd name="connsiteX88" fmla="*/ 2426045 w 3174303"/>
              <a:gd name="connsiteY88" fmla="*/ 433581 h 489555"/>
              <a:gd name="connsiteX89" fmla="*/ 2408771 w 3174303"/>
              <a:gd name="connsiteY89" fmla="*/ 385052 h 489555"/>
              <a:gd name="connsiteX90" fmla="*/ 2407875 w 3174303"/>
              <a:gd name="connsiteY90" fmla="*/ 369254 h 489555"/>
              <a:gd name="connsiteX91" fmla="*/ 2383067 w 3174303"/>
              <a:gd name="connsiteY91" fmla="*/ 395137 h 489555"/>
              <a:gd name="connsiteX92" fmla="*/ 2353049 w 3174303"/>
              <a:gd name="connsiteY92" fmla="*/ 423037 h 489555"/>
              <a:gd name="connsiteX93" fmla="*/ 2300457 w 3174303"/>
              <a:gd name="connsiteY93" fmla="*/ 449649 h 489555"/>
              <a:gd name="connsiteX94" fmla="*/ 2271123 w 3174303"/>
              <a:gd name="connsiteY94" fmla="*/ 432386 h 489555"/>
              <a:gd name="connsiteX95" fmla="*/ 2261313 w 3174303"/>
              <a:gd name="connsiteY95" fmla="*/ 393681 h 489555"/>
              <a:gd name="connsiteX96" fmla="*/ 2277269 w 3174303"/>
              <a:gd name="connsiteY96" fmla="*/ 341287 h 489555"/>
              <a:gd name="connsiteX97" fmla="*/ 2321192 w 3174303"/>
              <a:gd name="connsiteY97" fmla="*/ 286847 h 489555"/>
              <a:gd name="connsiteX98" fmla="*/ 2267967 w 3174303"/>
              <a:gd name="connsiteY98" fmla="*/ 298441 h 489555"/>
              <a:gd name="connsiteX99" fmla="*/ 2197394 w 3174303"/>
              <a:gd name="connsiteY99" fmla="*/ 372957 h 489555"/>
              <a:gd name="connsiteX100" fmla="*/ 2197394 w 3174303"/>
              <a:gd name="connsiteY100" fmla="*/ 342525 h 489555"/>
              <a:gd name="connsiteX101" fmla="*/ 2224312 w 3174303"/>
              <a:gd name="connsiteY101" fmla="*/ 313228 h 489555"/>
              <a:gd name="connsiteX102" fmla="*/ 2204124 w 3174303"/>
              <a:gd name="connsiteY102" fmla="*/ 284018 h 489555"/>
              <a:gd name="connsiteX103" fmla="*/ 2232413 w 3174303"/>
              <a:gd name="connsiteY103" fmla="*/ 225751 h 489555"/>
              <a:gd name="connsiteX104" fmla="*/ 2278930 w 3174303"/>
              <a:gd name="connsiteY104" fmla="*/ 191735 h 489555"/>
              <a:gd name="connsiteX105" fmla="*/ 1221945 w 3174303"/>
              <a:gd name="connsiteY105" fmla="*/ 115707 h 489555"/>
              <a:gd name="connsiteX106" fmla="*/ 1243344 w 3174303"/>
              <a:gd name="connsiteY106" fmla="*/ 124033 h 489555"/>
              <a:gd name="connsiteX107" fmla="*/ 1251670 w 3174303"/>
              <a:gd name="connsiteY107" fmla="*/ 144757 h 489555"/>
              <a:gd name="connsiteX108" fmla="*/ 1236802 w 3174303"/>
              <a:gd name="connsiteY108" fmla="*/ 180987 h 489555"/>
              <a:gd name="connsiteX109" fmla="*/ 1201757 w 3174303"/>
              <a:gd name="connsiteY109" fmla="*/ 200061 h 489555"/>
              <a:gd name="connsiteX110" fmla="*/ 1180626 w 3174303"/>
              <a:gd name="connsiteY110" fmla="*/ 191686 h 489555"/>
              <a:gd name="connsiteX111" fmla="*/ 1172696 w 3174303"/>
              <a:gd name="connsiteY111" fmla="*/ 171000 h 489555"/>
              <a:gd name="connsiteX112" fmla="*/ 1188528 w 3174303"/>
              <a:gd name="connsiteY112" fmla="*/ 134931 h 489555"/>
              <a:gd name="connsiteX113" fmla="*/ 1221945 w 3174303"/>
              <a:gd name="connsiteY113" fmla="*/ 115707 h 489555"/>
              <a:gd name="connsiteX114" fmla="*/ 1076727 w 3174303"/>
              <a:gd name="connsiteY114" fmla="*/ 106963 h 489555"/>
              <a:gd name="connsiteX115" fmla="*/ 1101748 w 3174303"/>
              <a:gd name="connsiteY115" fmla="*/ 121215 h 489555"/>
              <a:gd name="connsiteX116" fmla="*/ 1086371 w 3174303"/>
              <a:gd name="connsiteY116" fmla="*/ 146708 h 489555"/>
              <a:gd name="connsiteX117" fmla="*/ 1066097 w 3174303"/>
              <a:gd name="connsiteY117" fmla="*/ 166467 h 489555"/>
              <a:gd name="connsiteX118" fmla="*/ 1099734 w 3174303"/>
              <a:gd name="connsiteY118" fmla="*/ 171686 h 489555"/>
              <a:gd name="connsiteX119" fmla="*/ 1048888 w 3174303"/>
              <a:gd name="connsiteY119" fmla="*/ 253875 h 489555"/>
              <a:gd name="connsiteX120" fmla="*/ 1005629 w 3174303"/>
              <a:gd name="connsiteY120" fmla="*/ 250510 h 489555"/>
              <a:gd name="connsiteX121" fmla="*/ 965520 w 3174303"/>
              <a:gd name="connsiteY121" fmla="*/ 323880 h 489555"/>
              <a:gd name="connsiteX122" fmla="*/ 954419 w 3174303"/>
              <a:gd name="connsiteY122" fmla="*/ 373504 h 489555"/>
              <a:gd name="connsiteX123" fmla="*/ 965724 w 3174303"/>
              <a:gd name="connsiteY123" fmla="*/ 388184 h 489555"/>
              <a:gd name="connsiteX124" fmla="*/ 1059367 w 3174303"/>
              <a:gd name="connsiteY124" fmla="*/ 332999 h 489555"/>
              <a:gd name="connsiteX125" fmla="*/ 1059367 w 3174303"/>
              <a:gd name="connsiteY125" fmla="*/ 357633 h 489555"/>
              <a:gd name="connsiteX126" fmla="*/ 1068245 w 3174303"/>
              <a:gd name="connsiteY126" fmla="*/ 314056 h 489555"/>
              <a:gd name="connsiteX127" fmla="*/ 1097998 w 3174303"/>
              <a:gd name="connsiteY127" fmla="*/ 263197 h 489555"/>
              <a:gd name="connsiteX128" fmla="*/ 1172824 w 3174303"/>
              <a:gd name="connsiteY128" fmla="*/ 211248 h 489555"/>
              <a:gd name="connsiteX129" fmla="*/ 1199871 w 3174303"/>
              <a:gd name="connsiteY129" fmla="*/ 232893 h 489555"/>
              <a:gd name="connsiteX130" fmla="*/ 1189123 w 3174303"/>
              <a:gd name="connsiteY130" fmla="*/ 262602 h 489555"/>
              <a:gd name="connsiteX131" fmla="*/ 1147375 w 3174303"/>
              <a:gd name="connsiteY131" fmla="*/ 316540 h 489555"/>
              <a:gd name="connsiteX132" fmla="*/ 1121775 w 3174303"/>
              <a:gd name="connsiteY132" fmla="*/ 344411 h 489555"/>
              <a:gd name="connsiteX133" fmla="*/ 1117789 w 3174303"/>
              <a:gd name="connsiteY133" fmla="*/ 359370 h 489555"/>
              <a:gd name="connsiteX134" fmla="*/ 1124567 w 3174303"/>
              <a:gd name="connsiteY134" fmla="*/ 375615 h 489555"/>
              <a:gd name="connsiteX135" fmla="*/ 1142553 w 3174303"/>
              <a:gd name="connsiteY135" fmla="*/ 382130 h 489555"/>
              <a:gd name="connsiteX136" fmla="*/ 1174030 w 3174303"/>
              <a:gd name="connsiteY136" fmla="*/ 371029 h 489555"/>
              <a:gd name="connsiteX137" fmla="*/ 1197432 w 3174303"/>
              <a:gd name="connsiteY137" fmla="*/ 356139 h 489555"/>
              <a:gd name="connsiteX138" fmla="*/ 1197812 w 3174303"/>
              <a:gd name="connsiteY138" fmla="*/ 355890 h 489555"/>
              <a:gd name="connsiteX139" fmla="*/ 1197269 w 3174303"/>
              <a:gd name="connsiteY139" fmla="*/ 351976 h 489555"/>
              <a:gd name="connsiteX140" fmla="*/ 1221701 w 3174303"/>
              <a:gd name="connsiteY140" fmla="*/ 285448 h 489555"/>
              <a:gd name="connsiteX141" fmla="*/ 1283616 w 3174303"/>
              <a:gd name="connsiteY141" fmla="*/ 225323 h 489555"/>
              <a:gd name="connsiteX142" fmla="*/ 1350792 w 3174303"/>
              <a:gd name="connsiteY142" fmla="*/ 201154 h 489555"/>
              <a:gd name="connsiteX143" fmla="*/ 1376965 w 3174303"/>
              <a:gd name="connsiteY143" fmla="*/ 207615 h 489555"/>
              <a:gd name="connsiteX144" fmla="*/ 1388597 w 3174303"/>
              <a:gd name="connsiteY144" fmla="*/ 225489 h 489555"/>
              <a:gd name="connsiteX145" fmla="*/ 1381203 w 3174303"/>
              <a:gd name="connsiteY145" fmla="*/ 237673 h 489555"/>
              <a:gd name="connsiteX146" fmla="*/ 1397533 w 3174303"/>
              <a:gd name="connsiteY146" fmla="*/ 247311 h 489555"/>
              <a:gd name="connsiteX147" fmla="*/ 1402731 w 3174303"/>
              <a:gd name="connsiteY147" fmla="*/ 270570 h 489555"/>
              <a:gd name="connsiteX148" fmla="*/ 1375149 w 3174303"/>
              <a:gd name="connsiteY148" fmla="*/ 355041 h 489555"/>
              <a:gd name="connsiteX149" fmla="*/ 1376729 w 3174303"/>
              <a:gd name="connsiteY149" fmla="*/ 355293 h 489555"/>
              <a:gd name="connsiteX150" fmla="*/ 1380180 w 3174303"/>
              <a:gd name="connsiteY150" fmla="*/ 363324 h 489555"/>
              <a:gd name="connsiteX151" fmla="*/ 1381203 w 3174303"/>
              <a:gd name="connsiteY151" fmla="*/ 369593 h 489555"/>
              <a:gd name="connsiteX152" fmla="*/ 1407489 w 3174303"/>
              <a:gd name="connsiteY152" fmla="*/ 345127 h 489555"/>
              <a:gd name="connsiteX153" fmla="*/ 1423972 w 3174303"/>
              <a:gd name="connsiteY153" fmla="*/ 334087 h 489555"/>
              <a:gd name="connsiteX154" fmla="*/ 1425072 w 3174303"/>
              <a:gd name="connsiteY154" fmla="*/ 329629 h 489555"/>
              <a:gd name="connsiteX155" fmla="*/ 1450291 w 3174303"/>
              <a:gd name="connsiteY155" fmla="*/ 286884 h 489555"/>
              <a:gd name="connsiteX156" fmla="*/ 1485985 w 3174303"/>
              <a:gd name="connsiteY156" fmla="*/ 243089 h 489555"/>
              <a:gd name="connsiteX157" fmla="*/ 1520757 w 3174303"/>
              <a:gd name="connsiteY157" fmla="*/ 229411 h 489555"/>
              <a:gd name="connsiteX158" fmla="*/ 1540474 w 3174303"/>
              <a:gd name="connsiteY158" fmla="*/ 235524 h 489555"/>
              <a:gd name="connsiteX159" fmla="*/ 1548468 w 3174303"/>
              <a:gd name="connsiteY159" fmla="*/ 250381 h 489555"/>
              <a:gd name="connsiteX160" fmla="*/ 1541267 w 3174303"/>
              <a:gd name="connsiteY160" fmla="*/ 267098 h 489555"/>
              <a:gd name="connsiteX161" fmla="*/ 1529833 w 3174303"/>
              <a:gd name="connsiteY161" fmla="*/ 279881 h 489555"/>
              <a:gd name="connsiteX162" fmla="*/ 1479845 w 3174303"/>
              <a:gd name="connsiteY162" fmla="*/ 349951 h 489555"/>
              <a:gd name="connsiteX163" fmla="*/ 1479041 w 3174303"/>
              <a:gd name="connsiteY163" fmla="*/ 353198 h 489555"/>
              <a:gd name="connsiteX164" fmla="*/ 1489264 w 3174303"/>
              <a:gd name="connsiteY164" fmla="*/ 342632 h 489555"/>
              <a:gd name="connsiteX165" fmla="*/ 1594850 w 3174303"/>
              <a:gd name="connsiteY165" fmla="*/ 237721 h 489555"/>
              <a:gd name="connsiteX166" fmla="*/ 1650599 w 3174303"/>
              <a:gd name="connsiteY166" fmla="*/ 209223 h 489555"/>
              <a:gd name="connsiteX167" fmla="*/ 1667052 w 3174303"/>
              <a:gd name="connsiteY167" fmla="*/ 228061 h 489555"/>
              <a:gd name="connsiteX168" fmla="*/ 1672930 w 3174303"/>
              <a:gd name="connsiteY168" fmla="*/ 259125 h 489555"/>
              <a:gd name="connsiteX169" fmla="*/ 1658807 w 3174303"/>
              <a:gd name="connsiteY169" fmla="*/ 279892 h 489555"/>
              <a:gd name="connsiteX170" fmla="*/ 1615665 w 3174303"/>
              <a:gd name="connsiteY170" fmla="*/ 337564 h 489555"/>
              <a:gd name="connsiteX171" fmla="*/ 1600942 w 3174303"/>
              <a:gd name="connsiteY171" fmla="*/ 370814 h 489555"/>
              <a:gd name="connsiteX172" fmla="*/ 1605529 w 3174303"/>
              <a:gd name="connsiteY172" fmla="*/ 378765 h 489555"/>
              <a:gd name="connsiteX173" fmla="*/ 1685039 w 3174303"/>
              <a:gd name="connsiteY173" fmla="*/ 332334 h 489555"/>
              <a:gd name="connsiteX174" fmla="*/ 1685039 w 3174303"/>
              <a:gd name="connsiteY174" fmla="*/ 364878 h 489555"/>
              <a:gd name="connsiteX175" fmla="*/ 1615275 w 3174303"/>
              <a:gd name="connsiteY175" fmla="*/ 430811 h 489555"/>
              <a:gd name="connsiteX176" fmla="*/ 1564488 w 3174303"/>
              <a:gd name="connsiteY176" fmla="*/ 455703 h 489555"/>
              <a:gd name="connsiteX177" fmla="*/ 1539922 w 3174303"/>
              <a:gd name="connsiteY177" fmla="*/ 443300 h 489555"/>
              <a:gd name="connsiteX178" fmla="*/ 1532062 w 3174303"/>
              <a:gd name="connsiteY178" fmla="*/ 413194 h 489555"/>
              <a:gd name="connsiteX179" fmla="*/ 1544894 w 3174303"/>
              <a:gd name="connsiteY179" fmla="*/ 369759 h 489555"/>
              <a:gd name="connsiteX180" fmla="*/ 1589251 w 3174303"/>
              <a:gd name="connsiteY180" fmla="*/ 300295 h 489555"/>
              <a:gd name="connsiteX181" fmla="*/ 1497344 w 3174303"/>
              <a:gd name="connsiteY181" fmla="*/ 402211 h 489555"/>
              <a:gd name="connsiteX182" fmla="*/ 1470319 w 3174303"/>
              <a:gd name="connsiteY182" fmla="*/ 434529 h 489555"/>
              <a:gd name="connsiteX183" fmla="*/ 1455499 w 3174303"/>
              <a:gd name="connsiteY183" fmla="*/ 440230 h 489555"/>
              <a:gd name="connsiteX184" fmla="*/ 1429439 w 3174303"/>
              <a:gd name="connsiteY184" fmla="*/ 415343 h 489555"/>
              <a:gd name="connsiteX185" fmla="*/ 1422648 w 3174303"/>
              <a:gd name="connsiteY185" fmla="*/ 389413 h 489555"/>
              <a:gd name="connsiteX186" fmla="*/ 1421001 w 3174303"/>
              <a:gd name="connsiteY186" fmla="*/ 369021 h 489555"/>
              <a:gd name="connsiteX187" fmla="*/ 1405835 w 3174303"/>
              <a:gd name="connsiteY187" fmla="*/ 382193 h 489555"/>
              <a:gd name="connsiteX188" fmla="*/ 1388248 w 3174303"/>
              <a:gd name="connsiteY188" fmla="*/ 393505 h 489555"/>
              <a:gd name="connsiteX189" fmla="*/ 1349185 w 3174303"/>
              <a:gd name="connsiteY189" fmla="*/ 400539 h 489555"/>
              <a:gd name="connsiteX190" fmla="*/ 1270736 w 3174303"/>
              <a:gd name="connsiteY190" fmla="*/ 450999 h 489555"/>
              <a:gd name="connsiteX191" fmla="*/ 1218449 w 3174303"/>
              <a:gd name="connsiteY191" fmla="*/ 422158 h 489555"/>
              <a:gd name="connsiteX192" fmla="*/ 1206128 w 3174303"/>
              <a:gd name="connsiteY192" fmla="*/ 397365 h 489555"/>
              <a:gd name="connsiteX193" fmla="*/ 1199019 w 3174303"/>
              <a:gd name="connsiteY193" fmla="*/ 405276 h 489555"/>
              <a:gd name="connsiteX194" fmla="*/ 1116321 w 3174303"/>
              <a:gd name="connsiteY194" fmla="*/ 454364 h 489555"/>
              <a:gd name="connsiteX195" fmla="*/ 1072639 w 3174303"/>
              <a:gd name="connsiteY195" fmla="*/ 423540 h 489555"/>
              <a:gd name="connsiteX196" fmla="*/ 1058924 w 3174303"/>
              <a:gd name="connsiteY196" fmla="*/ 365268 h 489555"/>
              <a:gd name="connsiteX197" fmla="*/ 1036954 w 3174303"/>
              <a:gd name="connsiteY197" fmla="*/ 388315 h 489555"/>
              <a:gd name="connsiteX198" fmla="*/ 921318 w 3174303"/>
              <a:gd name="connsiteY198" fmla="*/ 465122 h 489555"/>
              <a:gd name="connsiteX199" fmla="*/ 891492 w 3174303"/>
              <a:gd name="connsiteY199" fmla="*/ 451128 h 489555"/>
              <a:gd name="connsiteX200" fmla="*/ 881499 w 3174303"/>
              <a:gd name="connsiteY200" fmla="*/ 418574 h 489555"/>
              <a:gd name="connsiteX201" fmla="*/ 905041 w 3174303"/>
              <a:gd name="connsiteY201" fmla="*/ 344700 h 489555"/>
              <a:gd name="connsiteX202" fmla="*/ 894232 w 3174303"/>
              <a:gd name="connsiteY202" fmla="*/ 357867 h 489555"/>
              <a:gd name="connsiteX203" fmla="*/ 888844 w 3174303"/>
              <a:gd name="connsiteY203" fmla="*/ 361774 h 489555"/>
              <a:gd name="connsiteX204" fmla="*/ 888844 w 3174303"/>
              <a:gd name="connsiteY204" fmla="*/ 366142 h 489555"/>
              <a:gd name="connsiteX205" fmla="*/ 819278 w 3174303"/>
              <a:gd name="connsiteY205" fmla="*/ 429954 h 489555"/>
              <a:gd name="connsiteX206" fmla="*/ 746754 w 3174303"/>
              <a:gd name="connsiteY206" fmla="*/ 463783 h 489555"/>
              <a:gd name="connsiteX207" fmla="*/ 693198 w 3174303"/>
              <a:gd name="connsiteY207" fmla="*/ 429027 h 489555"/>
              <a:gd name="connsiteX208" fmla="*/ 673289 w 3174303"/>
              <a:gd name="connsiteY208" fmla="*/ 356005 h 489555"/>
              <a:gd name="connsiteX209" fmla="*/ 680489 w 3174303"/>
              <a:gd name="connsiteY209" fmla="*/ 319460 h 489555"/>
              <a:gd name="connsiteX210" fmla="*/ 720340 w 3174303"/>
              <a:gd name="connsiteY210" fmla="*/ 270661 h 489555"/>
              <a:gd name="connsiteX211" fmla="*/ 785829 w 3174303"/>
              <a:gd name="connsiteY211" fmla="*/ 216713 h 489555"/>
              <a:gd name="connsiteX212" fmla="*/ 835555 w 3174303"/>
              <a:gd name="connsiteY212" fmla="*/ 196450 h 489555"/>
              <a:gd name="connsiteX213" fmla="*/ 860292 w 3174303"/>
              <a:gd name="connsiteY213" fmla="*/ 205740 h 489555"/>
              <a:gd name="connsiteX214" fmla="*/ 870006 w 3174303"/>
              <a:gd name="connsiteY214" fmla="*/ 229529 h 489555"/>
              <a:gd name="connsiteX215" fmla="*/ 846453 w 3174303"/>
              <a:gd name="connsiteY215" fmla="*/ 284559 h 489555"/>
              <a:gd name="connsiteX216" fmla="*/ 807309 w 3174303"/>
              <a:gd name="connsiteY216" fmla="*/ 316443 h 489555"/>
              <a:gd name="connsiteX217" fmla="*/ 791696 w 3174303"/>
              <a:gd name="connsiteY217" fmla="*/ 299684 h 489555"/>
              <a:gd name="connsiteX218" fmla="*/ 792111 w 3174303"/>
              <a:gd name="connsiteY218" fmla="*/ 295148 h 489555"/>
              <a:gd name="connsiteX219" fmla="*/ 788397 w 3174303"/>
              <a:gd name="connsiteY219" fmla="*/ 297633 h 489555"/>
              <a:gd name="connsiteX220" fmla="*/ 768374 w 3174303"/>
              <a:gd name="connsiteY220" fmla="*/ 311830 h 489555"/>
              <a:gd name="connsiteX221" fmla="*/ 733714 w 3174303"/>
              <a:gd name="connsiteY221" fmla="*/ 340907 h 489555"/>
              <a:gd name="connsiteX222" fmla="*/ 725356 w 3174303"/>
              <a:gd name="connsiteY222" fmla="*/ 360045 h 489555"/>
              <a:gd name="connsiteX223" fmla="*/ 735192 w 3174303"/>
              <a:gd name="connsiteY223" fmla="*/ 387091 h 489555"/>
              <a:gd name="connsiteX224" fmla="*/ 762228 w 3174303"/>
              <a:gd name="connsiteY224" fmla="*/ 396928 h 489555"/>
              <a:gd name="connsiteX225" fmla="*/ 810411 w 3174303"/>
              <a:gd name="connsiteY225" fmla="*/ 382028 h 489555"/>
              <a:gd name="connsiteX226" fmla="*/ 864975 w 3174303"/>
              <a:gd name="connsiteY226" fmla="*/ 349621 h 489555"/>
              <a:gd name="connsiteX227" fmla="*/ 873419 w 3174303"/>
              <a:gd name="connsiteY227" fmla="*/ 344218 h 489555"/>
              <a:gd name="connsiteX228" fmla="*/ 873419 w 3174303"/>
              <a:gd name="connsiteY228" fmla="*/ 340553 h 489555"/>
              <a:gd name="connsiteX229" fmla="*/ 956851 w 3174303"/>
              <a:gd name="connsiteY229" fmla="*/ 247863 h 489555"/>
              <a:gd name="connsiteX230" fmla="*/ 916453 w 3174303"/>
              <a:gd name="connsiteY230" fmla="*/ 250735 h 489555"/>
              <a:gd name="connsiteX231" fmla="*/ 903830 w 3174303"/>
              <a:gd name="connsiteY231" fmla="*/ 253875 h 489555"/>
              <a:gd name="connsiteX232" fmla="*/ 894947 w 3174303"/>
              <a:gd name="connsiteY232" fmla="*/ 242988 h 489555"/>
              <a:gd name="connsiteX233" fmla="*/ 913550 w 3174303"/>
              <a:gd name="connsiteY233" fmla="*/ 203222 h 489555"/>
              <a:gd name="connsiteX234" fmla="*/ 950754 w 3174303"/>
              <a:gd name="connsiteY234" fmla="*/ 169736 h 489555"/>
              <a:gd name="connsiteX235" fmla="*/ 1008501 w 3174303"/>
              <a:gd name="connsiteY235" fmla="*/ 164153 h 489555"/>
              <a:gd name="connsiteX236" fmla="*/ 1039426 w 3174303"/>
              <a:gd name="connsiteY236" fmla="*/ 122142 h 489555"/>
              <a:gd name="connsiteX237" fmla="*/ 1076727 w 3174303"/>
              <a:gd name="connsiteY237" fmla="*/ 106963 h 489555"/>
              <a:gd name="connsiteX238" fmla="*/ 376024 w 3174303"/>
              <a:gd name="connsiteY238" fmla="*/ 43055 h 489555"/>
              <a:gd name="connsiteX239" fmla="*/ 433556 w 3174303"/>
              <a:gd name="connsiteY239" fmla="*/ 48402 h 489555"/>
              <a:gd name="connsiteX240" fmla="*/ 464154 w 3174303"/>
              <a:gd name="connsiteY240" fmla="*/ 60929 h 489555"/>
              <a:gd name="connsiteX241" fmla="*/ 473032 w 3174303"/>
              <a:gd name="connsiteY241" fmla="*/ 81514 h 489555"/>
              <a:gd name="connsiteX242" fmla="*/ 466630 w 3174303"/>
              <a:gd name="connsiteY242" fmla="*/ 118536 h 489555"/>
              <a:gd name="connsiteX243" fmla="*/ 451317 w 3174303"/>
              <a:gd name="connsiteY243" fmla="*/ 139416 h 489555"/>
              <a:gd name="connsiteX244" fmla="*/ 419111 w 3174303"/>
              <a:gd name="connsiteY244" fmla="*/ 153566 h 489555"/>
              <a:gd name="connsiteX245" fmla="*/ 390602 w 3174303"/>
              <a:gd name="connsiteY245" fmla="*/ 164469 h 489555"/>
              <a:gd name="connsiteX246" fmla="*/ 359479 w 3174303"/>
              <a:gd name="connsiteY246" fmla="*/ 182841 h 489555"/>
              <a:gd name="connsiteX247" fmla="*/ 343556 w 3174303"/>
              <a:gd name="connsiteY247" fmla="*/ 191306 h 489555"/>
              <a:gd name="connsiteX248" fmla="*/ 332165 w 3174303"/>
              <a:gd name="connsiteY248" fmla="*/ 181758 h 489555"/>
              <a:gd name="connsiteX249" fmla="*/ 344241 w 3174303"/>
              <a:gd name="connsiteY249" fmla="*/ 161640 h 489555"/>
              <a:gd name="connsiteX250" fmla="*/ 373045 w 3174303"/>
              <a:gd name="connsiteY250" fmla="*/ 140986 h 489555"/>
              <a:gd name="connsiteX251" fmla="*/ 390694 w 3174303"/>
              <a:gd name="connsiteY251" fmla="*/ 131974 h 489555"/>
              <a:gd name="connsiteX252" fmla="*/ 372659 w 3174303"/>
              <a:gd name="connsiteY252" fmla="*/ 135467 h 489555"/>
              <a:gd name="connsiteX253" fmla="*/ 222710 w 3174303"/>
              <a:gd name="connsiteY253" fmla="*/ 158013 h 489555"/>
              <a:gd name="connsiteX254" fmla="*/ 160865 w 3174303"/>
              <a:gd name="connsiteY254" fmla="*/ 203961 h 489555"/>
              <a:gd name="connsiteX255" fmla="*/ 163281 w 3174303"/>
              <a:gd name="connsiteY255" fmla="*/ 210964 h 489555"/>
              <a:gd name="connsiteX256" fmla="*/ 172234 w 3174303"/>
              <a:gd name="connsiteY256" fmla="*/ 216134 h 489555"/>
              <a:gd name="connsiteX257" fmla="*/ 246825 w 3174303"/>
              <a:gd name="connsiteY257" fmla="*/ 238112 h 489555"/>
              <a:gd name="connsiteX258" fmla="*/ 312630 w 3174303"/>
              <a:gd name="connsiteY258" fmla="*/ 262527 h 489555"/>
              <a:gd name="connsiteX259" fmla="*/ 361944 w 3174303"/>
              <a:gd name="connsiteY259" fmla="*/ 291786 h 489555"/>
              <a:gd name="connsiteX260" fmla="*/ 388293 w 3174303"/>
              <a:gd name="connsiteY260" fmla="*/ 321560 h 489555"/>
              <a:gd name="connsiteX261" fmla="*/ 396340 w 3174303"/>
              <a:gd name="connsiteY261" fmla="*/ 353316 h 489555"/>
              <a:gd name="connsiteX262" fmla="*/ 371722 w 3174303"/>
              <a:gd name="connsiteY262" fmla="*/ 418622 h 489555"/>
              <a:gd name="connsiteX263" fmla="*/ 277242 w 3174303"/>
              <a:gd name="connsiteY263" fmla="*/ 471107 h 489555"/>
              <a:gd name="connsiteX264" fmla="*/ 134494 w 3174303"/>
              <a:gd name="connsiteY264" fmla="*/ 489350 h 489555"/>
              <a:gd name="connsiteX265" fmla="*/ 55128 w 3174303"/>
              <a:gd name="connsiteY265" fmla="*/ 461647 h 489555"/>
              <a:gd name="connsiteX266" fmla="*/ 1834 w 3174303"/>
              <a:gd name="connsiteY266" fmla="*/ 438762 h 489555"/>
              <a:gd name="connsiteX267" fmla="*/ 22773 w 3174303"/>
              <a:gd name="connsiteY267" fmla="*/ 392240 h 489555"/>
              <a:gd name="connsiteX268" fmla="*/ 121721 w 3174303"/>
              <a:gd name="connsiteY268" fmla="*/ 393563 h 489555"/>
              <a:gd name="connsiteX269" fmla="*/ 232895 w 3174303"/>
              <a:gd name="connsiteY269" fmla="*/ 388977 h 489555"/>
              <a:gd name="connsiteX270" fmla="*/ 294697 w 3174303"/>
              <a:gd name="connsiteY270" fmla="*/ 373306 h 489555"/>
              <a:gd name="connsiteX271" fmla="*/ 340234 w 3174303"/>
              <a:gd name="connsiteY271" fmla="*/ 348001 h 489555"/>
              <a:gd name="connsiteX272" fmla="*/ 238917 w 3174303"/>
              <a:gd name="connsiteY272" fmla="*/ 297819 h 489555"/>
              <a:gd name="connsiteX273" fmla="*/ 155721 w 3174303"/>
              <a:gd name="connsiteY273" fmla="*/ 273843 h 489555"/>
              <a:gd name="connsiteX274" fmla="*/ 106156 w 3174303"/>
              <a:gd name="connsiteY274" fmla="*/ 245886 h 489555"/>
              <a:gd name="connsiteX275" fmla="*/ 96024 w 3174303"/>
              <a:gd name="connsiteY275" fmla="*/ 220785 h 489555"/>
              <a:gd name="connsiteX276" fmla="*/ 120638 w 3174303"/>
              <a:gd name="connsiteY276" fmla="*/ 129043 h 489555"/>
              <a:gd name="connsiteX277" fmla="*/ 218386 w 3174303"/>
              <a:gd name="connsiteY277" fmla="*/ 65478 h 489555"/>
              <a:gd name="connsiteX278" fmla="*/ 376024 w 3174303"/>
              <a:gd name="connsiteY278" fmla="*/ 43055 h 489555"/>
              <a:gd name="connsiteX279" fmla="*/ 3151972 w 3174303"/>
              <a:gd name="connsiteY279" fmla="*/ 24217 h 489555"/>
              <a:gd name="connsiteX280" fmla="*/ 3174303 w 3174303"/>
              <a:gd name="connsiteY280" fmla="*/ 44513 h 489555"/>
              <a:gd name="connsiteX281" fmla="*/ 2946907 w 3174303"/>
              <a:gd name="connsiteY281" fmla="*/ 340318 h 489555"/>
              <a:gd name="connsiteX282" fmla="*/ 2946907 w 3174303"/>
              <a:gd name="connsiteY282" fmla="*/ 359241 h 489555"/>
              <a:gd name="connsiteX283" fmla="*/ 3057353 w 3174303"/>
              <a:gd name="connsiteY283" fmla="*/ 241123 h 489555"/>
              <a:gd name="connsiteX284" fmla="*/ 3130444 w 3174303"/>
              <a:gd name="connsiteY284" fmla="*/ 202504 h 489555"/>
              <a:gd name="connsiteX285" fmla="*/ 3151452 w 3174303"/>
              <a:gd name="connsiteY285" fmla="*/ 216027 h 489555"/>
              <a:gd name="connsiteX286" fmla="*/ 3158830 w 3174303"/>
              <a:gd name="connsiteY286" fmla="*/ 248367 h 489555"/>
              <a:gd name="connsiteX287" fmla="*/ 3127798 w 3174303"/>
              <a:gd name="connsiteY287" fmla="*/ 314182 h 489555"/>
              <a:gd name="connsiteX288" fmla="*/ 3046477 w 3174303"/>
              <a:gd name="connsiteY288" fmla="*/ 373139 h 489555"/>
              <a:gd name="connsiteX289" fmla="*/ 3075955 w 3174303"/>
              <a:gd name="connsiteY289" fmla="*/ 392888 h 489555"/>
              <a:gd name="connsiteX290" fmla="*/ 3101180 w 3174303"/>
              <a:gd name="connsiteY290" fmla="*/ 383207 h 489555"/>
              <a:gd name="connsiteX291" fmla="*/ 3166910 w 3174303"/>
              <a:gd name="connsiteY291" fmla="*/ 333674 h 489555"/>
              <a:gd name="connsiteX292" fmla="*/ 3166910 w 3174303"/>
              <a:gd name="connsiteY292" fmla="*/ 365199 h 489555"/>
              <a:gd name="connsiteX293" fmla="*/ 3101158 w 3174303"/>
              <a:gd name="connsiteY293" fmla="*/ 434524 h 489555"/>
              <a:gd name="connsiteX294" fmla="*/ 3055092 w 3174303"/>
              <a:gd name="connsiteY294" fmla="*/ 457054 h 489555"/>
              <a:gd name="connsiteX295" fmla="*/ 3010027 w 3174303"/>
              <a:gd name="connsiteY295" fmla="*/ 434186 h 489555"/>
              <a:gd name="connsiteX296" fmla="*/ 2978133 w 3174303"/>
              <a:gd name="connsiteY296" fmla="*/ 374307 h 489555"/>
              <a:gd name="connsiteX297" fmla="*/ 2946875 w 3174303"/>
              <a:gd name="connsiteY297" fmla="*/ 421371 h 489555"/>
              <a:gd name="connsiteX298" fmla="*/ 2921211 w 3174303"/>
              <a:gd name="connsiteY298" fmla="*/ 442930 h 489555"/>
              <a:gd name="connsiteX299" fmla="*/ 2899020 w 3174303"/>
              <a:gd name="connsiteY299" fmla="*/ 414095 h 489555"/>
              <a:gd name="connsiteX300" fmla="*/ 2898424 w 3174303"/>
              <a:gd name="connsiteY300" fmla="*/ 405064 h 489555"/>
              <a:gd name="connsiteX301" fmla="*/ 2897326 w 3174303"/>
              <a:gd name="connsiteY301" fmla="*/ 406170 h 489555"/>
              <a:gd name="connsiteX302" fmla="*/ 2811733 w 3174303"/>
              <a:gd name="connsiteY302" fmla="*/ 460418 h 489555"/>
              <a:gd name="connsiteX303" fmla="*/ 2787350 w 3174303"/>
              <a:gd name="connsiteY303" fmla="*/ 448797 h 489555"/>
              <a:gd name="connsiteX304" fmla="*/ 2781322 w 3174303"/>
              <a:gd name="connsiteY304" fmla="*/ 417899 h 489555"/>
              <a:gd name="connsiteX305" fmla="*/ 2800160 w 3174303"/>
              <a:gd name="connsiteY305" fmla="*/ 352105 h 489555"/>
              <a:gd name="connsiteX306" fmla="*/ 2736879 w 3174303"/>
              <a:gd name="connsiteY306" fmla="*/ 429429 h 489555"/>
              <a:gd name="connsiteX307" fmla="*/ 2699379 w 3174303"/>
              <a:gd name="connsiteY307" fmla="*/ 450324 h 489555"/>
              <a:gd name="connsiteX308" fmla="*/ 2661913 w 3174303"/>
              <a:gd name="connsiteY308" fmla="*/ 417936 h 489555"/>
              <a:gd name="connsiteX309" fmla="*/ 2644076 w 3174303"/>
              <a:gd name="connsiteY309" fmla="*/ 359370 h 489555"/>
              <a:gd name="connsiteX310" fmla="*/ 2660284 w 3174303"/>
              <a:gd name="connsiteY310" fmla="*/ 308080 h 489555"/>
              <a:gd name="connsiteX311" fmla="*/ 2724234 w 3174303"/>
              <a:gd name="connsiteY311" fmla="*/ 248742 h 489555"/>
              <a:gd name="connsiteX312" fmla="*/ 2805566 w 3174303"/>
              <a:gd name="connsiteY312" fmla="*/ 200205 h 489555"/>
              <a:gd name="connsiteX313" fmla="*/ 2863532 w 3174303"/>
              <a:gd name="connsiteY313" fmla="*/ 186355 h 489555"/>
              <a:gd name="connsiteX314" fmla="*/ 2884894 w 3174303"/>
              <a:gd name="connsiteY314" fmla="*/ 199718 h 489555"/>
              <a:gd name="connsiteX315" fmla="*/ 2894608 w 3174303"/>
              <a:gd name="connsiteY315" fmla="*/ 223474 h 489555"/>
              <a:gd name="connsiteX316" fmla="*/ 2874430 w 3174303"/>
              <a:gd name="connsiteY316" fmla="*/ 242602 h 489555"/>
              <a:gd name="connsiteX317" fmla="*/ 2887889 w 3174303"/>
              <a:gd name="connsiteY317" fmla="*/ 273934 h 489555"/>
              <a:gd name="connsiteX318" fmla="*/ 2870348 w 3174303"/>
              <a:gd name="connsiteY318" fmla="*/ 307710 h 489555"/>
              <a:gd name="connsiteX319" fmla="*/ 2847555 w 3174303"/>
              <a:gd name="connsiteY319" fmla="*/ 340307 h 489555"/>
              <a:gd name="connsiteX320" fmla="*/ 2843483 w 3174303"/>
              <a:gd name="connsiteY320" fmla="*/ 360045 h 489555"/>
              <a:gd name="connsiteX321" fmla="*/ 2856139 w 3174303"/>
              <a:gd name="connsiteY321" fmla="*/ 378765 h 489555"/>
              <a:gd name="connsiteX322" fmla="*/ 2887919 w 3174303"/>
              <a:gd name="connsiteY322" fmla="*/ 367661 h 489555"/>
              <a:gd name="connsiteX323" fmla="*/ 2905294 w 3174303"/>
              <a:gd name="connsiteY323" fmla="*/ 357004 h 489555"/>
              <a:gd name="connsiteX324" fmla="*/ 2920440 w 3174303"/>
              <a:gd name="connsiteY324" fmla="*/ 289295 h 489555"/>
              <a:gd name="connsiteX325" fmla="*/ 3001632 w 3174303"/>
              <a:gd name="connsiteY325" fmla="*/ 165519 h 489555"/>
              <a:gd name="connsiteX326" fmla="*/ 3095024 w 3174303"/>
              <a:gd name="connsiteY326" fmla="*/ 57929 h 489555"/>
              <a:gd name="connsiteX327" fmla="*/ 3151972 w 3174303"/>
              <a:gd name="connsiteY327" fmla="*/ 24217 h 489555"/>
              <a:gd name="connsiteX328" fmla="*/ 2124555 w 3174303"/>
              <a:gd name="connsiteY328" fmla="*/ 0 h 489555"/>
              <a:gd name="connsiteX329" fmla="*/ 2222689 w 3174303"/>
              <a:gd name="connsiteY329" fmla="*/ 24201 h 489555"/>
              <a:gd name="connsiteX330" fmla="*/ 2255200 w 3174303"/>
              <a:gd name="connsiteY330" fmla="*/ 84214 h 489555"/>
              <a:gd name="connsiteX331" fmla="*/ 2195734 w 3174303"/>
              <a:gd name="connsiteY331" fmla="*/ 171798 h 489555"/>
              <a:gd name="connsiteX332" fmla="*/ 2000126 w 3174303"/>
              <a:gd name="connsiteY332" fmla="*/ 228650 h 489555"/>
              <a:gd name="connsiteX333" fmla="*/ 1986763 w 3174303"/>
              <a:gd name="connsiteY333" fmla="*/ 236987 h 489555"/>
              <a:gd name="connsiteX334" fmla="*/ 2121223 w 3174303"/>
              <a:gd name="connsiteY334" fmla="*/ 268480 h 489555"/>
              <a:gd name="connsiteX335" fmla="*/ 2167739 w 3174303"/>
              <a:gd name="connsiteY335" fmla="*/ 330448 h 489555"/>
              <a:gd name="connsiteX336" fmla="*/ 2133101 w 3174303"/>
              <a:gd name="connsiteY336" fmla="*/ 391602 h 489555"/>
              <a:gd name="connsiteX337" fmla="*/ 2044633 w 3174303"/>
              <a:gd name="connsiteY337" fmla="*/ 441880 h 489555"/>
              <a:gd name="connsiteX338" fmla="*/ 1944919 w 3174303"/>
              <a:gd name="connsiteY338" fmla="*/ 461768 h 489555"/>
              <a:gd name="connsiteX339" fmla="*/ 1861985 w 3174303"/>
              <a:gd name="connsiteY339" fmla="*/ 441339 h 489555"/>
              <a:gd name="connsiteX340" fmla="*/ 1832437 w 3174303"/>
              <a:gd name="connsiteY340" fmla="*/ 386288 h 489555"/>
              <a:gd name="connsiteX341" fmla="*/ 1850777 w 3174303"/>
              <a:gd name="connsiteY341" fmla="*/ 328734 h 489555"/>
              <a:gd name="connsiteX342" fmla="*/ 1902410 w 3174303"/>
              <a:gd name="connsiteY342" fmla="*/ 264269 h 489555"/>
              <a:gd name="connsiteX343" fmla="*/ 1853289 w 3174303"/>
              <a:gd name="connsiteY343" fmla="*/ 232218 h 489555"/>
              <a:gd name="connsiteX344" fmla="*/ 1867890 w 3174303"/>
              <a:gd name="connsiteY344" fmla="*/ 210005 h 489555"/>
              <a:gd name="connsiteX345" fmla="*/ 1952462 w 3174303"/>
              <a:gd name="connsiteY345" fmla="*/ 196889 h 489555"/>
              <a:gd name="connsiteX346" fmla="*/ 2084854 w 3174303"/>
              <a:gd name="connsiteY346" fmla="*/ 104949 h 489555"/>
              <a:gd name="connsiteX347" fmla="*/ 2096427 w 3174303"/>
              <a:gd name="connsiteY347" fmla="*/ 113136 h 489555"/>
              <a:gd name="connsiteX348" fmla="*/ 2075146 w 3174303"/>
              <a:gd name="connsiteY348" fmla="*/ 141961 h 489555"/>
              <a:gd name="connsiteX349" fmla="*/ 2026454 w 3174303"/>
              <a:gd name="connsiteY349" fmla="*/ 187684 h 489555"/>
              <a:gd name="connsiteX350" fmla="*/ 2193714 w 3174303"/>
              <a:gd name="connsiteY350" fmla="*/ 115825 h 489555"/>
              <a:gd name="connsiteX351" fmla="*/ 2116476 w 3174303"/>
              <a:gd name="connsiteY351" fmla="*/ 82317 h 489555"/>
              <a:gd name="connsiteX352" fmla="*/ 2003630 w 3174303"/>
              <a:gd name="connsiteY352" fmla="*/ 97689 h 489555"/>
              <a:gd name="connsiteX353" fmla="*/ 1959194 w 3174303"/>
              <a:gd name="connsiteY353" fmla="*/ 109574 h 489555"/>
              <a:gd name="connsiteX354" fmla="*/ 1946539 w 3174303"/>
              <a:gd name="connsiteY354" fmla="*/ 113771 h 489555"/>
              <a:gd name="connsiteX355" fmla="*/ 1956878 w 3174303"/>
              <a:gd name="connsiteY355" fmla="*/ 118871 h 489555"/>
              <a:gd name="connsiteX356" fmla="*/ 1960521 w 3174303"/>
              <a:gd name="connsiteY356" fmla="*/ 127270 h 489555"/>
              <a:gd name="connsiteX357" fmla="*/ 1908593 w 3174303"/>
              <a:gd name="connsiteY357" fmla="*/ 153105 h 489555"/>
              <a:gd name="connsiteX358" fmla="*/ 1837955 w 3174303"/>
              <a:gd name="connsiteY358" fmla="*/ 169114 h 489555"/>
              <a:gd name="connsiteX359" fmla="*/ 1818978 w 3174303"/>
              <a:gd name="connsiteY359" fmla="*/ 150137 h 489555"/>
              <a:gd name="connsiteX360" fmla="*/ 1834650 w 3174303"/>
              <a:gd name="connsiteY360" fmla="*/ 112675 h 489555"/>
              <a:gd name="connsiteX361" fmla="*/ 1867177 w 3174303"/>
              <a:gd name="connsiteY361" fmla="*/ 68993 h 489555"/>
              <a:gd name="connsiteX362" fmla="*/ 1894995 w 3174303"/>
              <a:gd name="connsiteY362" fmla="*/ 45627 h 489555"/>
              <a:gd name="connsiteX363" fmla="*/ 1954546 w 3174303"/>
              <a:gd name="connsiteY363" fmla="*/ 27534 h 489555"/>
              <a:gd name="connsiteX364" fmla="*/ 2046396 w 3174303"/>
              <a:gd name="connsiteY364" fmla="*/ 7094 h 489555"/>
              <a:gd name="connsiteX365" fmla="*/ 2124555 w 3174303"/>
              <a:gd name="connsiteY365" fmla="*/ 0 h 489555"/>
              <a:gd name="connsiteX0" fmla="*/ 1964442 w 3174303"/>
              <a:gd name="connsiteY0" fmla="*/ 271373 h 483984"/>
              <a:gd name="connsiteX1" fmla="*/ 1921366 w 3174303"/>
              <a:gd name="connsiteY1" fmla="*/ 324292 h 483984"/>
              <a:gd name="connsiteX2" fmla="*/ 1913436 w 3174303"/>
              <a:gd name="connsiteY2" fmla="*/ 344572 h 483984"/>
              <a:gd name="connsiteX3" fmla="*/ 1925888 w 3174303"/>
              <a:gd name="connsiteY3" fmla="*/ 367948 h 483984"/>
              <a:gd name="connsiteX4" fmla="*/ 1967797 w 3174303"/>
              <a:gd name="connsiteY4" fmla="*/ 380115 h 483984"/>
              <a:gd name="connsiteX5" fmla="*/ 2055734 w 3174303"/>
              <a:gd name="connsiteY5" fmla="*/ 359188 h 483984"/>
              <a:gd name="connsiteX6" fmla="*/ 2098859 w 3174303"/>
              <a:gd name="connsiteY6" fmla="*/ 316990 h 483984"/>
              <a:gd name="connsiteX7" fmla="*/ 2070918 w 3174303"/>
              <a:gd name="connsiteY7" fmla="*/ 293174 h 483984"/>
              <a:gd name="connsiteX8" fmla="*/ 1964442 w 3174303"/>
              <a:gd name="connsiteY8" fmla="*/ 271373 h 483984"/>
              <a:gd name="connsiteX9" fmla="*/ 3099000 w 3174303"/>
              <a:gd name="connsiteY9" fmla="*/ 267214 h 483984"/>
              <a:gd name="connsiteX10" fmla="*/ 3095206 w 3174303"/>
              <a:gd name="connsiteY10" fmla="*/ 268049 h 483984"/>
              <a:gd name="connsiteX11" fmla="*/ 3062759 w 3174303"/>
              <a:gd name="connsiteY11" fmla="*/ 288909 h 483984"/>
              <a:gd name="connsiteX12" fmla="*/ 3006111 w 3174303"/>
              <a:gd name="connsiteY12" fmla="*/ 339075 h 483984"/>
              <a:gd name="connsiteX13" fmla="*/ 3030060 w 3174303"/>
              <a:gd name="connsiteY13" fmla="*/ 350497 h 483984"/>
              <a:gd name="connsiteX14" fmla="*/ 3079963 w 3174303"/>
              <a:gd name="connsiteY14" fmla="*/ 302909 h 483984"/>
              <a:gd name="connsiteX15" fmla="*/ 3098156 w 3174303"/>
              <a:gd name="connsiteY15" fmla="*/ 271861 h 483984"/>
              <a:gd name="connsiteX16" fmla="*/ 3099000 w 3174303"/>
              <a:gd name="connsiteY16" fmla="*/ 267214 h 483984"/>
              <a:gd name="connsiteX17" fmla="*/ 1343934 w 3174303"/>
              <a:gd name="connsiteY17" fmla="*/ 260604 h 483984"/>
              <a:gd name="connsiteX18" fmla="*/ 1293297 w 3174303"/>
              <a:gd name="connsiteY18" fmla="*/ 299620 h 483984"/>
              <a:gd name="connsiteX19" fmla="*/ 1257690 w 3174303"/>
              <a:gd name="connsiteY19" fmla="*/ 346613 h 483984"/>
              <a:gd name="connsiteX20" fmla="*/ 1252026 w 3174303"/>
              <a:gd name="connsiteY20" fmla="*/ 377533 h 483984"/>
              <a:gd name="connsiteX21" fmla="*/ 1257009 w 3174303"/>
              <a:gd name="connsiteY21" fmla="*/ 388388 h 483984"/>
              <a:gd name="connsiteX22" fmla="*/ 1270736 w 3174303"/>
              <a:gd name="connsiteY22" fmla="*/ 392888 h 483984"/>
              <a:gd name="connsiteX23" fmla="*/ 1315677 w 3174303"/>
              <a:gd name="connsiteY23" fmla="*/ 373311 h 483984"/>
              <a:gd name="connsiteX24" fmla="*/ 1309622 w 3174303"/>
              <a:gd name="connsiteY24" fmla="*/ 346586 h 483984"/>
              <a:gd name="connsiteX25" fmla="*/ 1343934 w 3174303"/>
              <a:gd name="connsiteY25" fmla="*/ 260604 h 483984"/>
              <a:gd name="connsiteX26" fmla="*/ 2843890 w 3174303"/>
              <a:gd name="connsiteY26" fmla="*/ 252535 h 483984"/>
              <a:gd name="connsiteX27" fmla="*/ 2738722 w 3174303"/>
              <a:gd name="connsiteY27" fmla="*/ 313443 h 483984"/>
              <a:gd name="connsiteX28" fmla="*/ 2699509 w 3174303"/>
              <a:gd name="connsiteY28" fmla="*/ 368114 h 483984"/>
              <a:gd name="connsiteX29" fmla="*/ 2706109 w 3174303"/>
              <a:gd name="connsiteY29" fmla="*/ 385495 h 483984"/>
              <a:gd name="connsiteX30" fmla="*/ 2747921 w 3174303"/>
              <a:gd name="connsiteY30" fmla="*/ 359316 h 483984"/>
              <a:gd name="connsiteX31" fmla="*/ 2843890 w 3174303"/>
              <a:gd name="connsiteY31" fmla="*/ 252535 h 483984"/>
              <a:gd name="connsiteX32" fmla="*/ 2557103 w 3174303"/>
              <a:gd name="connsiteY32" fmla="*/ 246481 h 483984"/>
              <a:gd name="connsiteX33" fmla="*/ 2515413 w 3174303"/>
              <a:gd name="connsiteY33" fmla="*/ 272788 h 483984"/>
              <a:gd name="connsiteX34" fmla="*/ 2479864 w 3174303"/>
              <a:gd name="connsiteY34" fmla="*/ 324255 h 483984"/>
              <a:gd name="connsiteX35" fmla="*/ 2535398 w 3174303"/>
              <a:gd name="connsiteY35" fmla="*/ 282791 h 483984"/>
              <a:gd name="connsiteX36" fmla="*/ 2557649 w 3174303"/>
              <a:gd name="connsiteY36" fmla="*/ 247017 h 483984"/>
              <a:gd name="connsiteX37" fmla="*/ 2557103 w 3174303"/>
              <a:gd name="connsiteY37" fmla="*/ 246481 h 483984"/>
              <a:gd name="connsiteX38" fmla="*/ 604477 w 3174303"/>
              <a:gd name="connsiteY38" fmla="*/ 246481 h 483984"/>
              <a:gd name="connsiteX39" fmla="*/ 562788 w 3174303"/>
              <a:gd name="connsiteY39" fmla="*/ 272788 h 483984"/>
              <a:gd name="connsiteX40" fmla="*/ 527239 w 3174303"/>
              <a:gd name="connsiteY40" fmla="*/ 324255 h 483984"/>
              <a:gd name="connsiteX41" fmla="*/ 582773 w 3174303"/>
              <a:gd name="connsiteY41" fmla="*/ 282791 h 483984"/>
              <a:gd name="connsiteX42" fmla="*/ 605024 w 3174303"/>
              <a:gd name="connsiteY42" fmla="*/ 247017 h 483984"/>
              <a:gd name="connsiteX43" fmla="*/ 604477 w 3174303"/>
              <a:gd name="connsiteY43" fmla="*/ 246481 h 483984"/>
              <a:gd name="connsiteX44" fmla="*/ 622651 w 3174303"/>
              <a:gd name="connsiteY44" fmla="*/ 197114 h 483984"/>
              <a:gd name="connsiteX45" fmla="*/ 652869 w 3174303"/>
              <a:gd name="connsiteY45" fmla="*/ 206249 h 483984"/>
              <a:gd name="connsiteX46" fmla="*/ 664485 w 3174303"/>
              <a:gd name="connsiteY46" fmla="*/ 231543 h 483984"/>
              <a:gd name="connsiteX47" fmla="*/ 523874 w 3174303"/>
              <a:gd name="connsiteY47" fmla="*/ 357302 h 483984"/>
              <a:gd name="connsiteX48" fmla="*/ 523874 w 3174303"/>
              <a:gd name="connsiteY48" fmla="*/ 360720 h 483984"/>
              <a:gd name="connsiteX49" fmla="*/ 531166 w 3174303"/>
              <a:gd name="connsiteY49" fmla="*/ 386952 h 483984"/>
              <a:gd name="connsiteX50" fmla="*/ 551328 w 3174303"/>
              <a:gd name="connsiteY50" fmla="*/ 395589 h 483984"/>
              <a:gd name="connsiteX51" fmla="*/ 598241 w 3174303"/>
              <a:gd name="connsiteY51" fmla="*/ 380469 h 483984"/>
              <a:gd name="connsiteX52" fmla="*/ 667849 w 3174303"/>
              <a:gd name="connsiteY52" fmla="*/ 333674 h 483984"/>
              <a:gd name="connsiteX53" fmla="*/ 667849 w 3174303"/>
              <a:gd name="connsiteY53" fmla="*/ 363185 h 483984"/>
              <a:gd name="connsiteX54" fmla="*/ 525096 w 3174303"/>
              <a:gd name="connsiteY54" fmla="*/ 459743 h 483984"/>
              <a:gd name="connsiteX55" fmla="*/ 473420 w 3174303"/>
              <a:gd name="connsiteY55" fmla="*/ 433581 h 483984"/>
              <a:gd name="connsiteX56" fmla="*/ 454994 w 3174303"/>
              <a:gd name="connsiteY56" fmla="*/ 364749 h 483984"/>
              <a:gd name="connsiteX57" fmla="*/ 481007 w 3174303"/>
              <a:gd name="connsiteY57" fmla="*/ 289820 h 483984"/>
              <a:gd name="connsiteX58" fmla="*/ 548981 w 3174303"/>
              <a:gd name="connsiteY58" fmla="*/ 224042 h 483984"/>
              <a:gd name="connsiteX59" fmla="*/ 622651 w 3174303"/>
              <a:gd name="connsiteY59" fmla="*/ 197114 h 483984"/>
              <a:gd name="connsiteX60" fmla="*/ 2278930 w 3174303"/>
              <a:gd name="connsiteY60" fmla="*/ 191735 h 483984"/>
              <a:gd name="connsiteX61" fmla="*/ 2293867 w 3174303"/>
              <a:gd name="connsiteY61" fmla="*/ 203672 h 483984"/>
              <a:gd name="connsiteX62" fmla="*/ 2283773 w 3174303"/>
              <a:gd name="connsiteY62" fmla="*/ 219981 h 483984"/>
              <a:gd name="connsiteX63" fmla="*/ 2362361 w 3174303"/>
              <a:gd name="connsiteY63" fmla="*/ 209898 h 483984"/>
              <a:gd name="connsiteX64" fmla="*/ 2377835 w 3174303"/>
              <a:gd name="connsiteY64" fmla="*/ 213927 h 483984"/>
              <a:gd name="connsiteX65" fmla="*/ 2387141 w 3174303"/>
              <a:gd name="connsiteY65" fmla="*/ 228061 h 483984"/>
              <a:gd name="connsiteX66" fmla="*/ 2391412 w 3174303"/>
              <a:gd name="connsiteY66" fmla="*/ 248367 h 483984"/>
              <a:gd name="connsiteX67" fmla="*/ 2386793 w 3174303"/>
              <a:gd name="connsiteY67" fmla="*/ 267832 h 483984"/>
              <a:gd name="connsiteX68" fmla="*/ 2362576 w 3174303"/>
              <a:gd name="connsiteY68" fmla="*/ 296137 h 483984"/>
              <a:gd name="connsiteX69" fmla="*/ 2334929 w 3174303"/>
              <a:gd name="connsiteY69" fmla="*/ 334306 h 483984"/>
              <a:gd name="connsiteX70" fmla="*/ 2323463 w 3174303"/>
              <a:gd name="connsiteY70" fmla="*/ 365424 h 483984"/>
              <a:gd name="connsiteX71" fmla="*/ 2335444 w 3174303"/>
              <a:gd name="connsiteY71" fmla="*/ 374725 h 483984"/>
              <a:gd name="connsiteX72" fmla="*/ 2412275 w 3174303"/>
              <a:gd name="connsiteY72" fmla="*/ 332999 h 483984"/>
              <a:gd name="connsiteX73" fmla="*/ 2412275 w 3174303"/>
              <a:gd name="connsiteY73" fmla="*/ 338426 h 483984"/>
              <a:gd name="connsiteX74" fmla="*/ 2414122 w 3174303"/>
              <a:gd name="connsiteY74" fmla="*/ 327977 h 483984"/>
              <a:gd name="connsiteX75" fmla="*/ 2433632 w 3174303"/>
              <a:gd name="connsiteY75" fmla="*/ 289820 h 483984"/>
              <a:gd name="connsiteX76" fmla="*/ 2501606 w 3174303"/>
              <a:gd name="connsiteY76" fmla="*/ 224042 h 483984"/>
              <a:gd name="connsiteX77" fmla="*/ 2575276 w 3174303"/>
              <a:gd name="connsiteY77" fmla="*/ 197114 h 483984"/>
              <a:gd name="connsiteX78" fmla="*/ 2605495 w 3174303"/>
              <a:gd name="connsiteY78" fmla="*/ 206249 h 483984"/>
              <a:gd name="connsiteX79" fmla="*/ 2617110 w 3174303"/>
              <a:gd name="connsiteY79" fmla="*/ 231543 h 483984"/>
              <a:gd name="connsiteX80" fmla="*/ 2476499 w 3174303"/>
              <a:gd name="connsiteY80" fmla="*/ 357302 h 483984"/>
              <a:gd name="connsiteX81" fmla="*/ 2476499 w 3174303"/>
              <a:gd name="connsiteY81" fmla="*/ 360720 h 483984"/>
              <a:gd name="connsiteX82" fmla="*/ 2483791 w 3174303"/>
              <a:gd name="connsiteY82" fmla="*/ 386952 h 483984"/>
              <a:gd name="connsiteX83" fmla="*/ 2503953 w 3174303"/>
              <a:gd name="connsiteY83" fmla="*/ 395589 h 483984"/>
              <a:gd name="connsiteX84" fmla="*/ 2550866 w 3174303"/>
              <a:gd name="connsiteY84" fmla="*/ 380469 h 483984"/>
              <a:gd name="connsiteX85" fmla="*/ 2620474 w 3174303"/>
              <a:gd name="connsiteY85" fmla="*/ 333674 h 483984"/>
              <a:gd name="connsiteX86" fmla="*/ 2620474 w 3174303"/>
              <a:gd name="connsiteY86" fmla="*/ 363185 h 483984"/>
              <a:gd name="connsiteX87" fmla="*/ 2477721 w 3174303"/>
              <a:gd name="connsiteY87" fmla="*/ 459743 h 483984"/>
              <a:gd name="connsiteX88" fmla="*/ 2426045 w 3174303"/>
              <a:gd name="connsiteY88" fmla="*/ 433581 h 483984"/>
              <a:gd name="connsiteX89" fmla="*/ 2408771 w 3174303"/>
              <a:gd name="connsiteY89" fmla="*/ 385052 h 483984"/>
              <a:gd name="connsiteX90" fmla="*/ 2407875 w 3174303"/>
              <a:gd name="connsiteY90" fmla="*/ 369254 h 483984"/>
              <a:gd name="connsiteX91" fmla="*/ 2383067 w 3174303"/>
              <a:gd name="connsiteY91" fmla="*/ 395137 h 483984"/>
              <a:gd name="connsiteX92" fmla="*/ 2353049 w 3174303"/>
              <a:gd name="connsiteY92" fmla="*/ 423037 h 483984"/>
              <a:gd name="connsiteX93" fmla="*/ 2300457 w 3174303"/>
              <a:gd name="connsiteY93" fmla="*/ 449649 h 483984"/>
              <a:gd name="connsiteX94" fmla="*/ 2271123 w 3174303"/>
              <a:gd name="connsiteY94" fmla="*/ 432386 h 483984"/>
              <a:gd name="connsiteX95" fmla="*/ 2261313 w 3174303"/>
              <a:gd name="connsiteY95" fmla="*/ 393681 h 483984"/>
              <a:gd name="connsiteX96" fmla="*/ 2277269 w 3174303"/>
              <a:gd name="connsiteY96" fmla="*/ 341287 h 483984"/>
              <a:gd name="connsiteX97" fmla="*/ 2321192 w 3174303"/>
              <a:gd name="connsiteY97" fmla="*/ 286847 h 483984"/>
              <a:gd name="connsiteX98" fmla="*/ 2267967 w 3174303"/>
              <a:gd name="connsiteY98" fmla="*/ 298441 h 483984"/>
              <a:gd name="connsiteX99" fmla="*/ 2197394 w 3174303"/>
              <a:gd name="connsiteY99" fmla="*/ 372957 h 483984"/>
              <a:gd name="connsiteX100" fmla="*/ 2197394 w 3174303"/>
              <a:gd name="connsiteY100" fmla="*/ 342525 h 483984"/>
              <a:gd name="connsiteX101" fmla="*/ 2224312 w 3174303"/>
              <a:gd name="connsiteY101" fmla="*/ 313228 h 483984"/>
              <a:gd name="connsiteX102" fmla="*/ 2204124 w 3174303"/>
              <a:gd name="connsiteY102" fmla="*/ 284018 h 483984"/>
              <a:gd name="connsiteX103" fmla="*/ 2232413 w 3174303"/>
              <a:gd name="connsiteY103" fmla="*/ 225751 h 483984"/>
              <a:gd name="connsiteX104" fmla="*/ 2278930 w 3174303"/>
              <a:gd name="connsiteY104" fmla="*/ 191735 h 483984"/>
              <a:gd name="connsiteX105" fmla="*/ 1221945 w 3174303"/>
              <a:gd name="connsiteY105" fmla="*/ 115707 h 483984"/>
              <a:gd name="connsiteX106" fmla="*/ 1243344 w 3174303"/>
              <a:gd name="connsiteY106" fmla="*/ 124033 h 483984"/>
              <a:gd name="connsiteX107" fmla="*/ 1251670 w 3174303"/>
              <a:gd name="connsiteY107" fmla="*/ 144757 h 483984"/>
              <a:gd name="connsiteX108" fmla="*/ 1236802 w 3174303"/>
              <a:gd name="connsiteY108" fmla="*/ 180987 h 483984"/>
              <a:gd name="connsiteX109" fmla="*/ 1201757 w 3174303"/>
              <a:gd name="connsiteY109" fmla="*/ 200061 h 483984"/>
              <a:gd name="connsiteX110" fmla="*/ 1180626 w 3174303"/>
              <a:gd name="connsiteY110" fmla="*/ 191686 h 483984"/>
              <a:gd name="connsiteX111" fmla="*/ 1172696 w 3174303"/>
              <a:gd name="connsiteY111" fmla="*/ 171000 h 483984"/>
              <a:gd name="connsiteX112" fmla="*/ 1188528 w 3174303"/>
              <a:gd name="connsiteY112" fmla="*/ 134931 h 483984"/>
              <a:gd name="connsiteX113" fmla="*/ 1221945 w 3174303"/>
              <a:gd name="connsiteY113" fmla="*/ 115707 h 483984"/>
              <a:gd name="connsiteX114" fmla="*/ 1076727 w 3174303"/>
              <a:gd name="connsiteY114" fmla="*/ 106963 h 483984"/>
              <a:gd name="connsiteX115" fmla="*/ 1101748 w 3174303"/>
              <a:gd name="connsiteY115" fmla="*/ 121215 h 483984"/>
              <a:gd name="connsiteX116" fmla="*/ 1086371 w 3174303"/>
              <a:gd name="connsiteY116" fmla="*/ 146708 h 483984"/>
              <a:gd name="connsiteX117" fmla="*/ 1066097 w 3174303"/>
              <a:gd name="connsiteY117" fmla="*/ 166467 h 483984"/>
              <a:gd name="connsiteX118" fmla="*/ 1099734 w 3174303"/>
              <a:gd name="connsiteY118" fmla="*/ 171686 h 483984"/>
              <a:gd name="connsiteX119" fmla="*/ 1048888 w 3174303"/>
              <a:gd name="connsiteY119" fmla="*/ 253875 h 483984"/>
              <a:gd name="connsiteX120" fmla="*/ 1005629 w 3174303"/>
              <a:gd name="connsiteY120" fmla="*/ 250510 h 483984"/>
              <a:gd name="connsiteX121" fmla="*/ 965520 w 3174303"/>
              <a:gd name="connsiteY121" fmla="*/ 323880 h 483984"/>
              <a:gd name="connsiteX122" fmla="*/ 954419 w 3174303"/>
              <a:gd name="connsiteY122" fmla="*/ 373504 h 483984"/>
              <a:gd name="connsiteX123" fmla="*/ 965724 w 3174303"/>
              <a:gd name="connsiteY123" fmla="*/ 388184 h 483984"/>
              <a:gd name="connsiteX124" fmla="*/ 1059367 w 3174303"/>
              <a:gd name="connsiteY124" fmla="*/ 332999 h 483984"/>
              <a:gd name="connsiteX125" fmla="*/ 1059367 w 3174303"/>
              <a:gd name="connsiteY125" fmla="*/ 357633 h 483984"/>
              <a:gd name="connsiteX126" fmla="*/ 1068245 w 3174303"/>
              <a:gd name="connsiteY126" fmla="*/ 314056 h 483984"/>
              <a:gd name="connsiteX127" fmla="*/ 1097998 w 3174303"/>
              <a:gd name="connsiteY127" fmla="*/ 263197 h 483984"/>
              <a:gd name="connsiteX128" fmla="*/ 1172824 w 3174303"/>
              <a:gd name="connsiteY128" fmla="*/ 211248 h 483984"/>
              <a:gd name="connsiteX129" fmla="*/ 1199871 w 3174303"/>
              <a:gd name="connsiteY129" fmla="*/ 232893 h 483984"/>
              <a:gd name="connsiteX130" fmla="*/ 1189123 w 3174303"/>
              <a:gd name="connsiteY130" fmla="*/ 262602 h 483984"/>
              <a:gd name="connsiteX131" fmla="*/ 1147375 w 3174303"/>
              <a:gd name="connsiteY131" fmla="*/ 316540 h 483984"/>
              <a:gd name="connsiteX132" fmla="*/ 1121775 w 3174303"/>
              <a:gd name="connsiteY132" fmla="*/ 344411 h 483984"/>
              <a:gd name="connsiteX133" fmla="*/ 1117789 w 3174303"/>
              <a:gd name="connsiteY133" fmla="*/ 359370 h 483984"/>
              <a:gd name="connsiteX134" fmla="*/ 1124567 w 3174303"/>
              <a:gd name="connsiteY134" fmla="*/ 375615 h 483984"/>
              <a:gd name="connsiteX135" fmla="*/ 1142553 w 3174303"/>
              <a:gd name="connsiteY135" fmla="*/ 382130 h 483984"/>
              <a:gd name="connsiteX136" fmla="*/ 1174030 w 3174303"/>
              <a:gd name="connsiteY136" fmla="*/ 371029 h 483984"/>
              <a:gd name="connsiteX137" fmla="*/ 1197432 w 3174303"/>
              <a:gd name="connsiteY137" fmla="*/ 356139 h 483984"/>
              <a:gd name="connsiteX138" fmla="*/ 1197812 w 3174303"/>
              <a:gd name="connsiteY138" fmla="*/ 355890 h 483984"/>
              <a:gd name="connsiteX139" fmla="*/ 1197269 w 3174303"/>
              <a:gd name="connsiteY139" fmla="*/ 351976 h 483984"/>
              <a:gd name="connsiteX140" fmla="*/ 1221701 w 3174303"/>
              <a:gd name="connsiteY140" fmla="*/ 285448 h 483984"/>
              <a:gd name="connsiteX141" fmla="*/ 1283616 w 3174303"/>
              <a:gd name="connsiteY141" fmla="*/ 225323 h 483984"/>
              <a:gd name="connsiteX142" fmla="*/ 1350792 w 3174303"/>
              <a:gd name="connsiteY142" fmla="*/ 201154 h 483984"/>
              <a:gd name="connsiteX143" fmla="*/ 1376965 w 3174303"/>
              <a:gd name="connsiteY143" fmla="*/ 207615 h 483984"/>
              <a:gd name="connsiteX144" fmla="*/ 1388597 w 3174303"/>
              <a:gd name="connsiteY144" fmla="*/ 225489 h 483984"/>
              <a:gd name="connsiteX145" fmla="*/ 1381203 w 3174303"/>
              <a:gd name="connsiteY145" fmla="*/ 237673 h 483984"/>
              <a:gd name="connsiteX146" fmla="*/ 1397533 w 3174303"/>
              <a:gd name="connsiteY146" fmla="*/ 247311 h 483984"/>
              <a:gd name="connsiteX147" fmla="*/ 1402731 w 3174303"/>
              <a:gd name="connsiteY147" fmla="*/ 270570 h 483984"/>
              <a:gd name="connsiteX148" fmla="*/ 1375149 w 3174303"/>
              <a:gd name="connsiteY148" fmla="*/ 355041 h 483984"/>
              <a:gd name="connsiteX149" fmla="*/ 1376729 w 3174303"/>
              <a:gd name="connsiteY149" fmla="*/ 355293 h 483984"/>
              <a:gd name="connsiteX150" fmla="*/ 1380180 w 3174303"/>
              <a:gd name="connsiteY150" fmla="*/ 363324 h 483984"/>
              <a:gd name="connsiteX151" fmla="*/ 1381203 w 3174303"/>
              <a:gd name="connsiteY151" fmla="*/ 369593 h 483984"/>
              <a:gd name="connsiteX152" fmla="*/ 1407489 w 3174303"/>
              <a:gd name="connsiteY152" fmla="*/ 345127 h 483984"/>
              <a:gd name="connsiteX153" fmla="*/ 1423972 w 3174303"/>
              <a:gd name="connsiteY153" fmla="*/ 334087 h 483984"/>
              <a:gd name="connsiteX154" fmla="*/ 1425072 w 3174303"/>
              <a:gd name="connsiteY154" fmla="*/ 329629 h 483984"/>
              <a:gd name="connsiteX155" fmla="*/ 1450291 w 3174303"/>
              <a:gd name="connsiteY155" fmla="*/ 286884 h 483984"/>
              <a:gd name="connsiteX156" fmla="*/ 1485985 w 3174303"/>
              <a:gd name="connsiteY156" fmla="*/ 243089 h 483984"/>
              <a:gd name="connsiteX157" fmla="*/ 1520757 w 3174303"/>
              <a:gd name="connsiteY157" fmla="*/ 229411 h 483984"/>
              <a:gd name="connsiteX158" fmla="*/ 1540474 w 3174303"/>
              <a:gd name="connsiteY158" fmla="*/ 235524 h 483984"/>
              <a:gd name="connsiteX159" fmla="*/ 1548468 w 3174303"/>
              <a:gd name="connsiteY159" fmla="*/ 250381 h 483984"/>
              <a:gd name="connsiteX160" fmla="*/ 1541267 w 3174303"/>
              <a:gd name="connsiteY160" fmla="*/ 267098 h 483984"/>
              <a:gd name="connsiteX161" fmla="*/ 1529833 w 3174303"/>
              <a:gd name="connsiteY161" fmla="*/ 279881 h 483984"/>
              <a:gd name="connsiteX162" fmla="*/ 1479845 w 3174303"/>
              <a:gd name="connsiteY162" fmla="*/ 349951 h 483984"/>
              <a:gd name="connsiteX163" fmla="*/ 1479041 w 3174303"/>
              <a:gd name="connsiteY163" fmla="*/ 353198 h 483984"/>
              <a:gd name="connsiteX164" fmla="*/ 1489264 w 3174303"/>
              <a:gd name="connsiteY164" fmla="*/ 342632 h 483984"/>
              <a:gd name="connsiteX165" fmla="*/ 1594850 w 3174303"/>
              <a:gd name="connsiteY165" fmla="*/ 237721 h 483984"/>
              <a:gd name="connsiteX166" fmla="*/ 1650599 w 3174303"/>
              <a:gd name="connsiteY166" fmla="*/ 209223 h 483984"/>
              <a:gd name="connsiteX167" fmla="*/ 1667052 w 3174303"/>
              <a:gd name="connsiteY167" fmla="*/ 228061 h 483984"/>
              <a:gd name="connsiteX168" fmla="*/ 1672930 w 3174303"/>
              <a:gd name="connsiteY168" fmla="*/ 259125 h 483984"/>
              <a:gd name="connsiteX169" fmla="*/ 1658807 w 3174303"/>
              <a:gd name="connsiteY169" fmla="*/ 279892 h 483984"/>
              <a:gd name="connsiteX170" fmla="*/ 1615665 w 3174303"/>
              <a:gd name="connsiteY170" fmla="*/ 337564 h 483984"/>
              <a:gd name="connsiteX171" fmla="*/ 1600942 w 3174303"/>
              <a:gd name="connsiteY171" fmla="*/ 370814 h 483984"/>
              <a:gd name="connsiteX172" fmla="*/ 1605529 w 3174303"/>
              <a:gd name="connsiteY172" fmla="*/ 378765 h 483984"/>
              <a:gd name="connsiteX173" fmla="*/ 1685039 w 3174303"/>
              <a:gd name="connsiteY173" fmla="*/ 332334 h 483984"/>
              <a:gd name="connsiteX174" fmla="*/ 1685039 w 3174303"/>
              <a:gd name="connsiteY174" fmla="*/ 364878 h 483984"/>
              <a:gd name="connsiteX175" fmla="*/ 1615275 w 3174303"/>
              <a:gd name="connsiteY175" fmla="*/ 430811 h 483984"/>
              <a:gd name="connsiteX176" fmla="*/ 1564488 w 3174303"/>
              <a:gd name="connsiteY176" fmla="*/ 455703 h 483984"/>
              <a:gd name="connsiteX177" fmla="*/ 1539922 w 3174303"/>
              <a:gd name="connsiteY177" fmla="*/ 443300 h 483984"/>
              <a:gd name="connsiteX178" fmla="*/ 1532062 w 3174303"/>
              <a:gd name="connsiteY178" fmla="*/ 413194 h 483984"/>
              <a:gd name="connsiteX179" fmla="*/ 1544894 w 3174303"/>
              <a:gd name="connsiteY179" fmla="*/ 369759 h 483984"/>
              <a:gd name="connsiteX180" fmla="*/ 1589251 w 3174303"/>
              <a:gd name="connsiteY180" fmla="*/ 300295 h 483984"/>
              <a:gd name="connsiteX181" fmla="*/ 1497344 w 3174303"/>
              <a:gd name="connsiteY181" fmla="*/ 402211 h 483984"/>
              <a:gd name="connsiteX182" fmla="*/ 1470319 w 3174303"/>
              <a:gd name="connsiteY182" fmla="*/ 434529 h 483984"/>
              <a:gd name="connsiteX183" fmla="*/ 1455499 w 3174303"/>
              <a:gd name="connsiteY183" fmla="*/ 440230 h 483984"/>
              <a:gd name="connsiteX184" fmla="*/ 1429439 w 3174303"/>
              <a:gd name="connsiteY184" fmla="*/ 415343 h 483984"/>
              <a:gd name="connsiteX185" fmla="*/ 1422648 w 3174303"/>
              <a:gd name="connsiteY185" fmla="*/ 389413 h 483984"/>
              <a:gd name="connsiteX186" fmla="*/ 1421001 w 3174303"/>
              <a:gd name="connsiteY186" fmla="*/ 369021 h 483984"/>
              <a:gd name="connsiteX187" fmla="*/ 1405835 w 3174303"/>
              <a:gd name="connsiteY187" fmla="*/ 382193 h 483984"/>
              <a:gd name="connsiteX188" fmla="*/ 1388248 w 3174303"/>
              <a:gd name="connsiteY188" fmla="*/ 393505 h 483984"/>
              <a:gd name="connsiteX189" fmla="*/ 1349185 w 3174303"/>
              <a:gd name="connsiteY189" fmla="*/ 400539 h 483984"/>
              <a:gd name="connsiteX190" fmla="*/ 1270736 w 3174303"/>
              <a:gd name="connsiteY190" fmla="*/ 450999 h 483984"/>
              <a:gd name="connsiteX191" fmla="*/ 1218449 w 3174303"/>
              <a:gd name="connsiteY191" fmla="*/ 422158 h 483984"/>
              <a:gd name="connsiteX192" fmla="*/ 1206128 w 3174303"/>
              <a:gd name="connsiteY192" fmla="*/ 397365 h 483984"/>
              <a:gd name="connsiteX193" fmla="*/ 1199019 w 3174303"/>
              <a:gd name="connsiteY193" fmla="*/ 405276 h 483984"/>
              <a:gd name="connsiteX194" fmla="*/ 1116321 w 3174303"/>
              <a:gd name="connsiteY194" fmla="*/ 454364 h 483984"/>
              <a:gd name="connsiteX195" fmla="*/ 1072639 w 3174303"/>
              <a:gd name="connsiteY195" fmla="*/ 423540 h 483984"/>
              <a:gd name="connsiteX196" fmla="*/ 1058924 w 3174303"/>
              <a:gd name="connsiteY196" fmla="*/ 365268 h 483984"/>
              <a:gd name="connsiteX197" fmla="*/ 1036954 w 3174303"/>
              <a:gd name="connsiteY197" fmla="*/ 388315 h 483984"/>
              <a:gd name="connsiteX198" fmla="*/ 921318 w 3174303"/>
              <a:gd name="connsiteY198" fmla="*/ 465122 h 483984"/>
              <a:gd name="connsiteX199" fmla="*/ 891492 w 3174303"/>
              <a:gd name="connsiteY199" fmla="*/ 451128 h 483984"/>
              <a:gd name="connsiteX200" fmla="*/ 881499 w 3174303"/>
              <a:gd name="connsiteY200" fmla="*/ 418574 h 483984"/>
              <a:gd name="connsiteX201" fmla="*/ 905041 w 3174303"/>
              <a:gd name="connsiteY201" fmla="*/ 344700 h 483984"/>
              <a:gd name="connsiteX202" fmla="*/ 894232 w 3174303"/>
              <a:gd name="connsiteY202" fmla="*/ 357867 h 483984"/>
              <a:gd name="connsiteX203" fmla="*/ 888844 w 3174303"/>
              <a:gd name="connsiteY203" fmla="*/ 361774 h 483984"/>
              <a:gd name="connsiteX204" fmla="*/ 888844 w 3174303"/>
              <a:gd name="connsiteY204" fmla="*/ 366142 h 483984"/>
              <a:gd name="connsiteX205" fmla="*/ 819278 w 3174303"/>
              <a:gd name="connsiteY205" fmla="*/ 429954 h 483984"/>
              <a:gd name="connsiteX206" fmla="*/ 746754 w 3174303"/>
              <a:gd name="connsiteY206" fmla="*/ 463783 h 483984"/>
              <a:gd name="connsiteX207" fmla="*/ 693198 w 3174303"/>
              <a:gd name="connsiteY207" fmla="*/ 429027 h 483984"/>
              <a:gd name="connsiteX208" fmla="*/ 673289 w 3174303"/>
              <a:gd name="connsiteY208" fmla="*/ 356005 h 483984"/>
              <a:gd name="connsiteX209" fmla="*/ 680489 w 3174303"/>
              <a:gd name="connsiteY209" fmla="*/ 319460 h 483984"/>
              <a:gd name="connsiteX210" fmla="*/ 720340 w 3174303"/>
              <a:gd name="connsiteY210" fmla="*/ 270661 h 483984"/>
              <a:gd name="connsiteX211" fmla="*/ 785829 w 3174303"/>
              <a:gd name="connsiteY211" fmla="*/ 216713 h 483984"/>
              <a:gd name="connsiteX212" fmla="*/ 835555 w 3174303"/>
              <a:gd name="connsiteY212" fmla="*/ 196450 h 483984"/>
              <a:gd name="connsiteX213" fmla="*/ 860292 w 3174303"/>
              <a:gd name="connsiteY213" fmla="*/ 205740 h 483984"/>
              <a:gd name="connsiteX214" fmla="*/ 870006 w 3174303"/>
              <a:gd name="connsiteY214" fmla="*/ 229529 h 483984"/>
              <a:gd name="connsiteX215" fmla="*/ 846453 w 3174303"/>
              <a:gd name="connsiteY215" fmla="*/ 284559 h 483984"/>
              <a:gd name="connsiteX216" fmla="*/ 807309 w 3174303"/>
              <a:gd name="connsiteY216" fmla="*/ 316443 h 483984"/>
              <a:gd name="connsiteX217" fmla="*/ 791696 w 3174303"/>
              <a:gd name="connsiteY217" fmla="*/ 299684 h 483984"/>
              <a:gd name="connsiteX218" fmla="*/ 792111 w 3174303"/>
              <a:gd name="connsiteY218" fmla="*/ 295148 h 483984"/>
              <a:gd name="connsiteX219" fmla="*/ 788397 w 3174303"/>
              <a:gd name="connsiteY219" fmla="*/ 297633 h 483984"/>
              <a:gd name="connsiteX220" fmla="*/ 768374 w 3174303"/>
              <a:gd name="connsiteY220" fmla="*/ 311830 h 483984"/>
              <a:gd name="connsiteX221" fmla="*/ 733714 w 3174303"/>
              <a:gd name="connsiteY221" fmla="*/ 340907 h 483984"/>
              <a:gd name="connsiteX222" fmla="*/ 725356 w 3174303"/>
              <a:gd name="connsiteY222" fmla="*/ 360045 h 483984"/>
              <a:gd name="connsiteX223" fmla="*/ 735192 w 3174303"/>
              <a:gd name="connsiteY223" fmla="*/ 387091 h 483984"/>
              <a:gd name="connsiteX224" fmla="*/ 762228 w 3174303"/>
              <a:gd name="connsiteY224" fmla="*/ 396928 h 483984"/>
              <a:gd name="connsiteX225" fmla="*/ 810411 w 3174303"/>
              <a:gd name="connsiteY225" fmla="*/ 382028 h 483984"/>
              <a:gd name="connsiteX226" fmla="*/ 864975 w 3174303"/>
              <a:gd name="connsiteY226" fmla="*/ 349621 h 483984"/>
              <a:gd name="connsiteX227" fmla="*/ 873419 w 3174303"/>
              <a:gd name="connsiteY227" fmla="*/ 344218 h 483984"/>
              <a:gd name="connsiteX228" fmla="*/ 873419 w 3174303"/>
              <a:gd name="connsiteY228" fmla="*/ 340553 h 483984"/>
              <a:gd name="connsiteX229" fmla="*/ 956851 w 3174303"/>
              <a:gd name="connsiteY229" fmla="*/ 247863 h 483984"/>
              <a:gd name="connsiteX230" fmla="*/ 916453 w 3174303"/>
              <a:gd name="connsiteY230" fmla="*/ 250735 h 483984"/>
              <a:gd name="connsiteX231" fmla="*/ 903830 w 3174303"/>
              <a:gd name="connsiteY231" fmla="*/ 253875 h 483984"/>
              <a:gd name="connsiteX232" fmla="*/ 894947 w 3174303"/>
              <a:gd name="connsiteY232" fmla="*/ 242988 h 483984"/>
              <a:gd name="connsiteX233" fmla="*/ 913550 w 3174303"/>
              <a:gd name="connsiteY233" fmla="*/ 203222 h 483984"/>
              <a:gd name="connsiteX234" fmla="*/ 950754 w 3174303"/>
              <a:gd name="connsiteY234" fmla="*/ 169736 h 483984"/>
              <a:gd name="connsiteX235" fmla="*/ 1008501 w 3174303"/>
              <a:gd name="connsiteY235" fmla="*/ 164153 h 483984"/>
              <a:gd name="connsiteX236" fmla="*/ 1039426 w 3174303"/>
              <a:gd name="connsiteY236" fmla="*/ 122142 h 483984"/>
              <a:gd name="connsiteX237" fmla="*/ 1076727 w 3174303"/>
              <a:gd name="connsiteY237" fmla="*/ 106963 h 483984"/>
              <a:gd name="connsiteX238" fmla="*/ 376024 w 3174303"/>
              <a:gd name="connsiteY238" fmla="*/ 43055 h 483984"/>
              <a:gd name="connsiteX239" fmla="*/ 433556 w 3174303"/>
              <a:gd name="connsiteY239" fmla="*/ 48402 h 483984"/>
              <a:gd name="connsiteX240" fmla="*/ 464154 w 3174303"/>
              <a:gd name="connsiteY240" fmla="*/ 60929 h 483984"/>
              <a:gd name="connsiteX241" fmla="*/ 473032 w 3174303"/>
              <a:gd name="connsiteY241" fmla="*/ 81514 h 483984"/>
              <a:gd name="connsiteX242" fmla="*/ 466630 w 3174303"/>
              <a:gd name="connsiteY242" fmla="*/ 118536 h 483984"/>
              <a:gd name="connsiteX243" fmla="*/ 451317 w 3174303"/>
              <a:gd name="connsiteY243" fmla="*/ 139416 h 483984"/>
              <a:gd name="connsiteX244" fmla="*/ 419111 w 3174303"/>
              <a:gd name="connsiteY244" fmla="*/ 153566 h 483984"/>
              <a:gd name="connsiteX245" fmla="*/ 390602 w 3174303"/>
              <a:gd name="connsiteY245" fmla="*/ 164469 h 483984"/>
              <a:gd name="connsiteX246" fmla="*/ 359479 w 3174303"/>
              <a:gd name="connsiteY246" fmla="*/ 182841 h 483984"/>
              <a:gd name="connsiteX247" fmla="*/ 343556 w 3174303"/>
              <a:gd name="connsiteY247" fmla="*/ 191306 h 483984"/>
              <a:gd name="connsiteX248" fmla="*/ 332165 w 3174303"/>
              <a:gd name="connsiteY248" fmla="*/ 181758 h 483984"/>
              <a:gd name="connsiteX249" fmla="*/ 344241 w 3174303"/>
              <a:gd name="connsiteY249" fmla="*/ 161640 h 483984"/>
              <a:gd name="connsiteX250" fmla="*/ 373045 w 3174303"/>
              <a:gd name="connsiteY250" fmla="*/ 140986 h 483984"/>
              <a:gd name="connsiteX251" fmla="*/ 390694 w 3174303"/>
              <a:gd name="connsiteY251" fmla="*/ 131974 h 483984"/>
              <a:gd name="connsiteX252" fmla="*/ 372659 w 3174303"/>
              <a:gd name="connsiteY252" fmla="*/ 135467 h 483984"/>
              <a:gd name="connsiteX253" fmla="*/ 222710 w 3174303"/>
              <a:gd name="connsiteY253" fmla="*/ 158013 h 483984"/>
              <a:gd name="connsiteX254" fmla="*/ 160865 w 3174303"/>
              <a:gd name="connsiteY254" fmla="*/ 203961 h 483984"/>
              <a:gd name="connsiteX255" fmla="*/ 163281 w 3174303"/>
              <a:gd name="connsiteY255" fmla="*/ 210964 h 483984"/>
              <a:gd name="connsiteX256" fmla="*/ 172234 w 3174303"/>
              <a:gd name="connsiteY256" fmla="*/ 216134 h 483984"/>
              <a:gd name="connsiteX257" fmla="*/ 246825 w 3174303"/>
              <a:gd name="connsiteY257" fmla="*/ 238112 h 483984"/>
              <a:gd name="connsiteX258" fmla="*/ 312630 w 3174303"/>
              <a:gd name="connsiteY258" fmla="*/ 262527 h 483984"/>
              <a:gd name="connsiteX259" fmla="*/ 361944 w 3174303"/>
              <a:gd name="connsiteY259" fmla="*/ 291786 h 483984"/>
              <a:gd name="connsiteX260" fmla="*/ 388293 w 3174303"/>
              <a:gd name="connsiteY260" fmla="*/ 321560 h 483984"/>
              <a:gd name="connsiteX261" fmla="*/ 396340 w 3174303"/>
              <a:gd name="connsiteY261" fmla="*/ 353316 h 483984"/>
              <a:gd name="connsiteX262" fmla="*/ 371722 w 3174303"/>
              <a:gd name="connsiteY262" fmla="*/ 418622 h 483984"/>
              <a:gd name="connsiteX263" fmla="*/ 277242 w 3174303"/>
              <a:gd name="connsiteY263" fmla="*/ 471107 h 483984"/>
              <a:gd name="connsiteX264" fmla="*/ 140236 w 3174303"/>
              <a:gd name="connsiteY264" fmla="*/ 483609 h 483984"/>
              <a:gd name="connsiteX265" fmla="*/ 55128 w 3174303"/>
              <a:gd name="connsiteY265" fmla="*/ 461647 h 483984"/>
              <a:gd name="connsiteX266" fmla="*/ 1834 w 3174303"/>
              <a:gd name="connsiteY266" fmla="*/ 438762 h 483984"/>
              <a:gd name="connsiteX267" fmla="*/ 22773 w 3174303"/>
              <a:gd name="connsiteY267" fmla="*/ 392240 h 483984"/>
              <a:gd name="connsiteX268" fmla="*/ 121721 w 3174303"/>
              <a:gd name="connsiteY268" fmla="*/ 393563 h 483984"/>
              <a:gd name="connsiteX269" fmla="*/ 232895 w 3174303"/>
              <a:gd name="connsiteY269" fmla="*/ 388977 h 483984"/>
              <a:gd name="connsiteX270" fmla="*/ 294697 w 3174303"/>
              <a:gd name="connsiteY270" fmla="*/ 373306 h 483984"/>
              <a:gd name="connsiteX271" fmla="*/ 340234 w 3174303"/>
              <a:gd name="connsiteY271" fmla="*/ 348001 h 483984"/>
              <a:gd name="connsiteX272" fmla="*/ 238917 w 3174303"/>
              <a:gd name="connsiteY272" fmla="*/ 297819 h 483984"/>
              <a:gd name="connsiteX273" fmla="*/ 155721 w 3174303"/>
              <a:gd name="connsiteY273" fmla="*/ 273843 h 483984"/>
              <a:gd name="connsiteX274" fmla="*/ 106156 w 3174303"/>
              <a:gd name="connsiteY274" fmla="*/ 245886 h 483984"/>
              <a:gd name="connsiteX275" fmla="*/ 96024 w 3174303"/>
              <a:gd name="connsiteY275" fmla="*/ 220785 h 483984"/>
              <a:gd name="connsiteX276" fmla="*/ 120638 w 3174303"/>
              <a:gd name="connsiteY276" fmla="*/ 129043 h 483984"/>
              <a:gd name="connsiteX277" fmla="*/ 218386 w 3174303"/>
              <a:gd name="connsiteY277" fmla="*/ 65478 h 483984"/>
              <a:gd name="connsiteX278" fmla="*/ 376024 w 3174303"/>
              <a:gd name="connsiteY278" fmla="*/ 43055 h 483984"/>
              <a:gd name="connsiteX279" fmla="*/ 3151972 w 3174303"/>
              <a:gd name="connsiteY279" fmla="*/ 24217 h 483984"/>
              <a:gd name="connsiteX280" fmla="*/ 3174303 w 3174303"/>
              <a:gd name="connsiteY280" fmla="*/ 44513 h 483984"/>
              <a:gd name="connsiteX281" fmla="*/ 2946907 w 3174303"/>
              <a:gd name="connsiteY281" fmla="*/ 340318 h 483984"/>
              <a:gd name="connsiteX282" fmla="*/ 2946907 w 3174303"/>
              <a:gd name="connsiteY282" fmla="*/ 359241 h 483984"/>
              <a:gd name="connsiteX283" fmla="*/ 3057353 w 3174303"/>
              <a:gd name="connsiteY283" fmla="*/ 241123 h 483984"/>
              <a:gd name="connsiteX284" fmla="*/ 3130444 w 3174303"/>
              <a:gd name="connsiteY284" fmla="*/ 202504 h 483984"/>
              <a:gd name="connsiteX285" fmla="*/ 3151452 w 3174303"/>
              <a:gd name="connsiteY285" fmla="*/ 216027 h 483984"/>
              <a:gd name="connsiteX286" fmla="*/ 3158830 w 3174303"/>
              <a:gd name="connsiteY286" fmla="*/ 248367 h 483984"/>
              <a:gd name="connsiteX287" fmla="*/ 3127798 w 3174303"/>
              <a:gd name="connsiteY287" fmla="*/ 314182 h 483984"/>
              <a:gd name="connsiteX288" fmla="*/ 3046477 w 3174303"/>
              <a:gd name="connsiteY288" fmla="*/ 373139 h 483984"/>
              <a:gd name="connsiteX289" fmla="*/ 3075955 w 3174303"/>
              <a:gd name="connsiteY289" fmla="*/ 392888 h 483984"/>
              <a:gd name="connsiteX290" fmla="*/ 3101180 w 3174303"/>
              <a:gd name="connsiteY290" fmla="*/ 383207 h 483984"/>
              <a:gd name="connsiteX291" fmla="*/ 3166910 w 3174303"/>
              <a:gd name="connsiteY291" fmla="*/ 333674 h 483984"/>
              <a:gd name="connsiteX292" fmla="*/ 3166910 w 3174303"/>
              <a:gd name="connsiteY292" fmla="*/ 365199 h 483984"/>
              <a:gd name="connsiteX293" fmla="*/ 3101158 w 3174303"/>
              <a:gd name="connsiteY293" fmla="*/ 434524 h 483984"/>
              <a:gd name="connsiteX294" fmla="*/ 3055092 w 3174303"/>
              <a:gd name="connsiteY294" fmla="*/ 457054 h 483984"/>
              <a:gd name="connsiteX295" fmla="*/ 3010027 w 3174303"/>
              <a:gd name="connsiteY295" fmla="*/ 434186 h 483984"/>
              <a:gd name="connsiteX296" fmla="*/ 2978133 w 3174303"/>
              <a:gd name="connsiteY296" fmla="*/ 374307 h 483984"/>
              <a:gd name="connsiteX297" fmla="*/ 2946875 w 3174303"/>
              <a:gd name="connsiteY297" fmla="*/ 421371 h 483984"/>
              <a:gd name="connsiteX298" fmla="*/ 2921211 w 3174303"/>
              <a:gd name="connsiteY298" fmla="*/ 442930 h 483984"/>
              <a:gd name="connsiteX299" fmla="*/ 2899020 w 3174303"/>
              <a:gd name="connsiteY299" fmla="*/ 414095 h 483984"/>
              <a:gd name="connsiteX300" fmla="*/ 2898424 w 3174303"/>
              <a:gd name="connsiteY300" fmla="*/ 405064 h 483984"/>
              <a:gd name="connsiteX301" fmla="*/ 2897326 w 3174303"/>
              <a:gd name="connsiteY301" fmla="*/ 406170 h 483984"/>
              <a:gd name="connsiteX302" fmla="*/ 2811733 w 3174303"/>
              <a:gd name="connsiteY302" fmla="*/ 460418 h 483984"/>
              <a:gd name="connsiteX303" fmla="*/ 2787350 w 3174303"/>
              <a:gd name="connsiteY303" fmla="*/ 448797 h 483984"/>
              <a:gd name="connsiteX304" fmla="*/ 2781322 w 3174303"/>
              <a:gd name="connsiteY304" fmla="*/ 417899 h 483984"/>
              <a:gd name="connsiteX305" fmla="*/ 2800160 w 3174303"/>
              <a:gd name="connsiteY305" fmla="*/ 352105 h 483984"/>
              <a:gd name="connsiteX306" fmla="*/ 2736879 w 3174303"/>
              <a:gd name="connsiteY306" fmla="*/ 429429 h 483984"/>
              <a:gd name="connsiteX307" fmla="*/ 2699379 w 3174303"/>
              <a:gd name="connsiteY307" fmla="*/ 450324 h 483984"/>
              <a:gd name="connsiteX308" fmla="*/ 2661913 w 3174303"/>
              <a:gd name="connsiteY308" fmla="*/ 417936 h 483984"/>
              <a:gd name="connsiteX309" fmla="*/ 2644076 w 3174303"/>
              <a:gd name="connsiteY309" fmla="*/ 359370 h 483984"/>
              <a:gd name="connsiteX310" fmla="*/ 2660284 w 3174303"/>
              <a:gd name="connsiteY310" fmla="*/ 308080 h 483984"/>
              <a:gd name="connsiteX311" fmla="*/ 2724234 w 3174303"/>
              <a:gd name="connsiteY311" fmla="*/ 248742 h 483984"/>
              <a:gd name="connsiteX312" fmla="*/ 2805566 w 3174303"/>
              <a:gd name="connsiteY312" fmla="*/ 200205 h 483984"/>
              <a:gd name="connsiteX313" fmla="*/ 2863532 w 3174303"/>
              <a:gd name="connsiteY313" fmla="*/ 186355 h 483984"/>
              <a:gd name="connsiteX314" fmla="*/ 2884894 w 3174303"/>
              <a:gd name="connsiteY314" fmla="*/ 199718 h 483984"/>
              <a:gd name="connsiteX315" fmla="*/ 2894608 w 3174303"/>
              <a:gd name="connsiteY315" fmla="*/ 223474 h 483984"/>
              <a:gd name="connsiteX316" fmla="*/ 2874430 w 3174303"/>
              <a:gd name="connsiteY316" fmla="*/ 242602 h 483984"/>
              <a:gd name="connsiteX317" fmla="*/ 2887889 w 3174303"/>
              <a:gd name="connsiteY317" fmla="*/ 273934 h 483984"/>
              <a:gd name="connsiteX318" fmla="*/ 2870348 w 3174303"/>
              <a:gd name="connsiteY318" fmla="*/ 307710 h 483984"/>
              <a:gd name="connsiteX319" fmla="*/ 2847555 w 3174303"/>
              <a:gd name="connsiteY319" fmla="*/ 340307 h 483984"/>
              <a:gd name="connsiteX320" fmla="*/ 2843483 w 3174303"/>
              <a:gd name="connsiteY320" fmla="*/ 360045 h 483984"/>
              <a:gd name="connsiteX321" fmla="*/ 2856139 w 3174303"/>
              <a:gd name="connsiteY321" fmla="*/ 378765 h 483984"/>
              <a:gd name="connsiteX322" fmla="*/ 2887919 w 3174303"/>
              <a:gd name="connsiteY322" fmla="*/ 367661 h 483984"/>
              <a:gd name="connsiteX323" fmla="*/ 2905294 w 3174303"/>
              <a:gd name="connsiteY323" fmla="*/ 357004 h 483984"/>
              <a:gd name="connsiteX324" fmla="*/ 2920440 w 3174303"/>
              <a:gd name="connsiteY324" fmla="*/ 289295 h 483984"/>
              <a:gd name="connsiteX325" fmla="*/ 3001632 w 3174303"/>
              <a:gd name="connsiteY325" fmla="*/ 165519 h 483984"/>
              <a:gd name="connsiteX326" fmla="*/ 3095024 w 3174303"/>
              <a:gd name="connsiteY326" fmla="*/ 57929 h 483984"/>
              <a:gd name="connsiteX327" fmla="*/ 3151972 w 3174303"/>
              <a:gd name="connsiteY327" fmla="*/ 24217 h 483984"/>
              <a:gd name="connsiteX328" fmla="*/ 2124555 w 3174303"/>
              <a:gd name="connsiteY328" fmla="*/ 0 h 483984"/>
              <a:gd name="connsiteX329" fmla="*/ 2222689 w 3174303"/>
              <a:gd name="connsiteY329" fmla="*/ 24201 h 483984"/>
              <a:gd name="connsiteX330" fmla="*/ 2255200 w 3174303"/>
              <a:gd name="connsiteY330" fmla="*/ 84214 h 483984"/>
              <a:gd name="connsiteX331" fmla="*/ 2195734 w 3174303"/>
              <a:gd name="connsiteY331" fmla="*/ 171798 h 483984"/>
              <a:gd name="connsiteX332" fmla="*/ 2000126 w 3174303"/>
              <a:gd name="connsiteY332" fmla="*/ 228650 h 483984"/>
              <a:gd name="connsiteX333" fmla="*/ 1986763 w 3174303"/>
              <a:gd name="connsiteY333" fmla="*/ 236987 h 483984"/>
              <a:gd name="connsiteX334" fmla="*/ 2121223 w 3174303"/>
              <a:gd name="connsiteY334" fmla="*/ 268480 h 483984"/>
              <a:gd name="connsiteX335" fmla="*/ 2167739 w 3174303"/>
              <a:gd name="connsiteY335" fmla="*/ 330448 h 483984"/>
              <a:gd name="connsiteX336" fmla="*/ 2133101 w 3174303"/>
              <a:gd name="connsiteY336" fmla="*/ 391602 h 483984"/>
              <a:gd name="connsiteX337" fmla="*/ 2044633 w 3174303"/>
              <a:gd name="connsiteY337" fmla="*/ 441880 h 483984"/>
              <a:gd name="connsiteX338" fmla="*/ 1944919 w 3174303"/>
              <a:gd name="connsiteY338" fmla="*/ 461768 h 483984"/>
              <a:gd name="connsiteX339" fmla="*/ 1861985 w 3174303"/>
              <a:gd name="connsiteY339" fmla="*/ 441339 h 483984"/>
              <a:gd name="connsiteX340" fmla="*/ 1832437 w 3174303"/>
              <a:gd name="connsiteY340" fmla="*/ 386288 h 483984"/>
              <a:gd name="connsiteX341" fmla="*/ 1850777 w 3174303"/>
              <a:gd name="connsiteY341" fmla="*/ 328734 h 483984"/>
              <a:gd name="connsiteX342" fmla="*/ 1902410 w 3174303"/>
              <a:gd name="connsiteY342" fmla="*/ 264269 h 483984"/>
              <a:gd name="connsiteX343" fmla="*/ 1853289 w 3174303"/>
              <a:gd name="connsiteY343" fmla="*/ 232218 h 483984"/>
              <a:gd name="connsiteX344" fmla="*/ 1867890 w 3174303"/>
              <a:gd name="connsiteY344" fmla="*/ 210005 h 483984"/>
              <a:gd name="connsiteX345" fmla="*/ 1952462 w 3174303"/>
              <a:gd name="connsiteY345" fmla="*/ 196889 h 483984"/>
              <a:gd name="connsiteX346" fmla="*/ 2084854 w 3174303"/>
              <a:gd name="connsiteY346" fmla="*/ 104949 h 483984"/>
              <a:gd name="connsiteX347" fmla="*/ 2096427 w 3174303"/>
              <a:gd name="connsiteY347" fmla="*/ 113136 h 483984"/>
              <a:gd name="connsiteX348" fmla="*/ 2075146 w 3174303"/>
              <a:gd name="connsiteY348" fmla="*/ 141961 h 483984"/>
              <a:gd name="connsiteX349" fmla="*/ 2026454 w 3174303"/>
              <a:gd name="connsiteY349" fmla="*/ 187684 h 483984"/>
              <a:gd name="connsiteX350" fmla="*/ 2193714 w 3174303"/>
              <a:gd name="connsiteY350" fmla="*/ 115825 h 483984"/>
              <a:gd name="connsiteX351" fmla="*/ 2116476 w 3174303"/>
              <a:gd name="connsiteY351" fmla="*/ 82317 h 483984"/>
              <a:gd name="connsiteX352" fmla="*/ 2003630 w 3174303"/>
              <a:gd name="connsiteY352" fmla="*/ 97689 h 483984"/>
              <a:gd name="connsiteX353" fmla="*/ 1959194 w 3174303"/>
              <a:gd name="connsiteY353" fmla="*/ 109574 h 483984"/>
              <a:gd name="connsiteX354" fmla="*/ 1946539 w 3174303"/>
              <a:gd name="connsiteY354" fmla="*/ 113771 h 483984"/>
              <a:gd name="connsiteX355" fmla="*/ 1956878 w 3174303"/>
              <a:gd name="connsiteY355" fmla="*/ 118871 h 483984"/>
              <a:gd name="connsiteX356" fmla="*/ 1960521 w 3174303"/>
              <a:gd name="connsiteY356" fmla="*/ 127270 h 483984"/>
              <a:gd name="connsiteX357" fmla="*/ 1908593 w 3174303"/>
              <a:gd name="connsiteY357" fmla="*/ 153105 h 483984"/>
              <a:gd name="connsiteX358" fmla="*/ 1837955 w 3174303"/>
              <a:gd name="connsiteY358" fmla="*/ 169114 h 483984"/>
              <a:gd name="connsiteX359" fmla="*/ 1818978 w 3174303"/>
              <a:gd name="connsiteY359" fmla="*/ 150137 h 483984"/>
              <a:gd name="connsiteX360" fmla="*/ 1834650 w 3174303"/>
              <a:gd name="connsiteY360" fmla="*/ 112675 h 483984"/>
              <a:gd name="connsiteX361" fmla="*/ 1867177 w 3174303"/>
              <a:gd name="connsiteY361" fmla="*/ 68993 h 483984"/>
              <a:gd name="connsiteX362" fmla="*/ 1894995 w 3174303"/>
              <a:gd name="connsiteY362" fmla="*/ 45627 h 483984"/>
              <a:gd name="connsiteX363" fmla="*/ 1954546 w 3174303"/>
              <a:gd name="connsiteY363" fmla="*/ 27534 h 483984"/>
              <a:gd name="connsiteX364" fmla="*/ 2046396 w 3174303"/>
              <a:gd name="connsiteY364" fmla="*/ 7094 h 483984"/>
              <a:gd name="connsiteX365" fmla="*/ 2124555 w 3174303"/>
              <a:gd name="connsiteY365" fmla="*/ 0 h 483984"/>
              <a:gd name="connsiteX0" fmla="*/ 1986302 w 3196163"/>
              <a:gd name="connsiteY0" fmla="*/ 271373 h 483984"/>
              <a:gd name="connsiteX1" fmla="*/ 1943226 w 3196163"/>
              <a:gd name="connsiteY1" fmla="*/ 324292 h 483984"/>
              <a:gd name="connsiteX2" fmla="*/ 1935296 w 3196163"/>
              <a:gd name="connsiteY2" fmla="*/ 344572 h 483984"/>
              <a:gd name="connsiteX3" fmla="*/ 1947748 w 3196163"/>
              <a:gd name="connsiteY3" fmla="*/ 367948 h 483984"/>
              <a:gd name="connsiteX4" fmla="*/ 1989657 w 3196163"/>
              <a:gd name="connsiteY4" fmla="*/ 380115 h 483984"/>
              <a:gd name="connsiteX5" fmla="*/ 2077594 w 3196163"/>
              <a:gd name="connsiteY5" fmla="*/ 359188 h 483984"/>
              <a:gd name="connsiteX6" fmla="*/ 2120719 w 3196163"/>
              <a:gd name="connsiteY6" fmla="*/ 316990 h 483984"/>
              <a:gd name="connsiteX7" fmla="*/ 2092778 w 3196163"/>
              <a:gd name="connsiteY7" fmla="*/ 293174 h 483984"/>
              <a:gd name="connsiteX8" fmla="*/ 1986302 w 3196163"/>
              <a:gd name="connsiteY8" fmla="*/ 271373 h 483984"/>
              <a:gd name="connsiteX9" fmla="*/ 3120860 w 3196163"/>
              <a:gd name="connsiteY9" fmla="*/ 267214 h 483984"/>
              <a:gd name="connsiteX10" fmla="*/ 3117066 w 3196163"/>
              <a:gd name="connsiteY10" fmla="*/ 268049 h 483984"/>
              <a:gd name="connsiteX11" fmla="*/ 3084619 w 3196163"/>
              <a:gd name="connsiteY11" fmla="*/ 288909 h 483984"/>
              <a:gd name="connsiteX12" fmla="*/ 3027971 w 3196163"/>
              <a:gd name="connsiteY12" fmla="*/ 339075 h 483984"/>
              <a:gd name="connsiteX13" fmla="*/ 3051920 w 3196163"/>
              <a:gd name="connsiteY13" fmla="*/ 350497 h 483984"/>
              <a:gd name="connsiteX14" fmla="*/ 3101823 w 3196163"/>
              <a:gd name="connsiteY14" fmla="*/ 302909 h 483984"/>
              <a:gd name="connsiteX15" fmla="*/ 3120016 w 3196163"/>
              <a:gd name="connsiteY15" fmla="*/ 271861 h 483984"/>
              <a:gd name="connsiteX16" fmla="*/ 3120860 w 3196163"/>
              <a:gd name="connsiteY16" fmla="*/ 267214 h 483984"/>
              <a:gd name="connsiteX17" fmla="*/ 1365794 w 3196163"/>
              <a:gd name="connsiteY17" fmla="*/ 260604 h 483984"/>
              <a:gd name="connsiteX18" fmla="*/ 1315157 w 3196163"/>
              <a:gd name="connsiteY18" fmla="*/ 299620 h 483984"/>
              <a:gd name="connsiteX19" fmla="*/ 1279550 w 3196163"/>
              <a:gd name="connsiteY19" fmla="*/ 346613 h 483984"/>
              <a:gd name="connsiteX20" fmla="*/ 1273886 w 3196163"/>
              <a:gd name="connsiteY20" fmla="*/ 377533 h 483984"/>
              <a:gd name="connsiteX21" fmla="*/ 1278869 w 3196163"/>
              <a:gd name="connsiteY21" fmla="*/ 388388 h 483984"/>
              <a:gd name="connsiteX22" fmla="*/ 1292596 w 3196163"/>
              <a:gd name="connsiteY22" fmla="*/ 392888 h 483984"/>
              <a:gd name="connsiteX23" fmla="*/ 1337537 w 3196163"/>
              <a:gd name="connsiteY23" fmla="*/ 373311 h 483984"/>
              <a:gd name="connsiteX24" fmla="*/ 1331482 w 3196163"/>
              <a:gd name="connsiteY24" fmla="*/ 346586 h 483984"/>
              <a:gd name="connsiteX25" fmla="*/ 1365794 w 3196163"/>
              <a:gd name="connsiteY25" fmla="*/ 260604 h 483984"/>
              <a:gd name="connsiteX26" fmla="*/ 2865750 w 3196163"/>
              <a:gd name="connsiteY26" fmla="*/ 252535 h 483984"/>
              <a:gd name="connsiteX27" fmla="*/ 2760582 w 3196163"/>
              <a:gd name="connsiteY27" fmla="*/ 313443 h 483984"/>
              <a:gd name="connsiteX28" fmla="*/ 2721369 w 3196163"/>
              <a:gd name="connsiteY28" fmla="*/ 368114 h 483984"/>
              <a:gd name="connsiteX29" fmla="*/ 2727969 w 3196163"/>
              <a:gd name="connsiteY29" fmla="*/ 385495 h 483984"/>
              <a:gd name="connsiteX30" fmla="*/ 2769781 w 3196163"/>
              <a:gd name="connsiteY30" fmla="*/ 359316 h 483984"/>
              <a:gd name="connsiteX31" fmla="*/ 2865750 w 3196163"/>
              <a:gd name="connsiteY31" fmla="*/ 252535 h 483984"/>
              <a:gd name="connsiteX32" fmla="*/ 2578963 w 3196163"/>
              <a:gd name="connsiteY32" fmla="*/ 246481 h 483984"/>
              <a:gd name="connsiteX33" fmla="*/ 2537273 w 3196163"/>
              <a:gd name="connsiteY33" fmla="*/ 272788 h 483984"/>
              <a:gd name="connsiteX34" fmla="*/ 2501724 w 3196163"/>
              <a:gd name="connsiteY34" fmla="*/ 324255 h 483984"/>
              <a:gd name="connsiteX35" fmla="*/ 2557258 w 3196163"/>
              <a:gd name="connsiteY35" fmla="*/ 282791 h 483984"/>
              <a:gd name="connsiteX36" fmla="*/ 2579509 w 3196163"/>
              <a:gd name="connsiteY36" fmla="*/ 247017 h 483984"/>
              <a:gd name="connsiteX37" fmla="*/ 2578963 w 3196163"/>
              <a:gd name="connsiteY37" fmla="*/ 246481 h 483984"/>
              <a:gd name="connsiteX38" fmla="*/ 626337 w 3196163"/>
              <a:gd name="connsiteY38" fmla="*/ 246481 h 483984"/>
              <a:gd name="connsiteX39" fmla="*/ 584648 w 3196163"/>
              <a:gd name="connsiteY39" fmla="*/ 272788 h 483984"/>
              <a:gd name="connsiteX40" fmla="*/ 549099 w 3196163"/>
              <a:gd name="connsiteY40" fmla="*/ 324255 h 483984"/>
              <a:gd name="connsiteX41" fmla="*/ 604633 w 3196163"/>
              <a:gd name="connsiteY41" fmla="*/ 282791 h 483984"/>
              <a:gd name="connsiteX42" fmla="*/ 626884 w 3196163"/>
              <a:gd name="connsiteY42" fmla="*/ 247017 h 483984"/>
              <a:gd name="connsiteX43" fmla="*/ 626337 w 3196163"/>
              <a:gd name="connsiteY43" fmla="*/ 246481 h 483984"/>
              <a:gd name="connsiteX44" fmla="*/ 644511 w 3196163"/>
              <a:gd name="connsiteY44" fmla="*/ 197114 h 483984"/>
              <a:gd name="connsiteX45" fmla="*/ 674729 w 3196163"/>
              <a:gd name="connsiteY45" fmla="*/ 206249 h 483984"/>
              <a:gd name="connsiteX46" fmla="*/ 686345 w 3196163"/>
              <a:gd name="connsiteY46" fmla="*/ 231543 h 483984"/>
              <a:gd name="connsiteX47" fmla="*/ 545734 w 3196163"/>
              <a:gd name="connsiteY47" fmla="*/ 357302 h 483984"/>
              <a:gd name="connsiteX48" fmla="*/ 545734 w 3196163"/>
              <a:gd name="connsiteY48" fmla="*/ 360720 h 483984"/>
              <a:gd name="connsiteX49" fmla="*/ 553026 w 3196163"/>
              <a:gd name="connsiteY49" fmla="*/ 386952 h 483984"/>
              <a:gd name="connsiteX50" fmla="*/ 573188 w 3196163"/>
              <a:gd name="connsiteY50" fmla="*/ 395589 h 483984"/>
              <a:gd name="connsiteX51" fmla="*/ 620101 w 3196163"/>
              <a:gd name="connsiteY51" fmla="*/ 380469 h 483984"/>
              <a:gd name="connsiteX52" fmla="*/ 689709 w 3196163"/>
              <a:gd name="connsiteY52" fmla="*/ 333674 h 483984"/>
              <a:gd name="connsiteX53" fmla="*/ 689709 w 3196163"/>
              <a:gd name="connsiteY53" fmla="*/ 363185 h 483984"/>
              <a:gd name="connsiteX54" fmla="*/ 546956 w 3196163"/>
              <a:gd name="connsiteY54" fmla="*/ 459743 h 483984"/>
              <a:gd name="connsiteX55" fmla="*/ 495280 w 3196163"/>
              <a:gd name="connsiteY55" fmla="*/ 433581 h 483984"/>
              <a:gd name="connsiteX56" fmla="*/ 476854 w 3196163"/>
              <a:gd name="connsiteY56" fmla="*/ 364749 h 483984"/>
              <a:gd name="connsiteX57" fmla="*/ 502867 w 3196163"/>
              <a:gd name="connsiteY57" fmla="*/ 289820 h 483984"/>
              <a:gd name="connsiteX58" fmla="*/ 570841 w 3196163"/>
              <a:gd name="connsiteY58" fmla="*/ 224042 h 483984"/>
              <a:gd name="connsiteX59" fmla="*/ 644511 w 3196163"/>
              <a:gd name="connsiteY59" fmla="*/ 197114 h 483984"/>
              <a:gd name="connsiteX60" fmla="*/ 2300790 w 3196163"/>
              <a:gd name="connsiteY60" fmla="*/ 191735 h 483984"/>
              <a:gd name="connsiteX61" fmla="*/ 2315727 w 3196163"/>
              <a:gd name="connsiteY61" fmla="*/ 203672 h 483984"/>
              <a:gd name="connsiteX62" fmla="*/ 2305633 w 3196163"/>
              <a:gd name="connsiteY62" fmla="*/ 219981 h 483984"/>
              <a:gd name="connsiteX63" fmla="*/ 2384221 w 3196163"/>
              <a:gd name="connsiteY63" fmla="*/ 209898 h 483984"/>
              <a:gd name="connsiteX64" fmla="*/ 2399695 w 3196163"/>
              <a:gd name="connsiteY64" fmla="*/ 213927 h 483984"/>
              <a:gd name="connsiteX65" fmla="*/ 2409001 w 3196163"/>
              <a:gd name="connsiteY65" fmla="*/ 228061 h 483984"/>
              <a:gd name="connsiteX66" fmla="*/ 2413272 w 3196163"/>
              <a:gd name="connsiteY66" fmla="*/ 248367 h 483984"/>
              <a:gd name="connsiteX67" fmla="*/ 2408653 w 3196163"/>
              <a:gd name="connsiteY67" fmla="*/ 267832 h 483984"/>
              <a:gd name="connsiteX68" fmla="*/ 2384436 w 3196163"/>
              <a:gd name="connsiteY68" fmla="*/ 296137 h 483984"/>
              <a:gd name="connsiteX69" fmla="*/ 2356789 w 3196163"/>
              <a:gd name="connsiteY69" fmla="*/ 334306 h 483984"/>
              <a:gd name="connsiteX70" fmla="*/ 2345323 w 3196163"/>
              <a:gd name="connsiteY70" fmla="*/ 365424 h 483984"/>
              <a:gd name="connsiteX71" fmla="*/ 2357304 w 3196163"/>
              <a:gd name="connsiteY71" fmla="*/ 374725 h 483984"/>
              <a:gd name="connsiteX72" fmla="*/ 2434135 w 3196163"/>
              <a:gd name="connsiteY72" fmla="*/ 332999 h 483984"/>
              <a:gd name="connsiteX73" fmla="*/ 2434135 w 3196163"/>
              <a:gd name="connsiteY73" fmla="*/ 338426 h 483984"/>
              <a:gd name="connsiteX74" fmla="*/ 2435982 w 3196163"/>
              <a:gd name="connsiteY74" fmla="*/ 327977 h 483984"/>
              <a:gd name="connsiteX75" fmla="*/ 2455492 w 3196163"/>
              <a:gd name="connsiteY75" fmla="*/ 289820 h 483984"/>
              <a:gd name="connsiteX76" fmla="*/ 2523466 w 3196163"/>
              <a:gd name="connsiteY76" fmla="*/ 224042 h 483984"/>
              <a:gd name="connsiteX77" fmla="*/ 2597136 w 3196163"/>
              <a:gd name="connsiteY77" fmla="*/ 197114 h 483984"/>
              <a:gd name="connsiteX78" fmla="*/ 2627355 w 3196163"/>
              <a:gd name="connsiteY78" fmla="*/ 206249 h 483984"/>
              <a:gd name="connsiteX79" fmla="*/ 2638970 w 3196163"/>
              <a:gd name="connsiteY79" fmla="*/ 231543 h 483984"/>
              <a:gd name="connsiteX80" fmla="*/ 2498359 w 3196163"/>
              <a:gd name="connsiteY80" fmla="*/ 357302 h 483984"/>
              <a:gd name="connsiteX81" fmla="*/ 2498359 w 3196163"/>
              <a:gd name="connsiteY81" fmla="*/ 360720 h 483984"/>
              <a:gd name="connsiteX82" fmla="*/ 2505651 w 3196163"/>
              <a:gd name="connsiteY82" fmla="*/ 386952 h 483984"/>
              <a:gd name="connsiteX83" fmla="*/ 2525813 w 3196163"/>
              <a:gd name="connsiteY83" fmla="*/ 395589 h 483984"/>
              <a:gd name="connsiteX84" fmla="*/ 2572726 w 3196163"/>
              <a:gd name="connsiteY84" fmla="*/ 380469 h 483984"/>
              <a:gd name="connsiteX85" fmla="*/ 2642334 w 3196163"/>
              <a:gd name="connsiteY85" fmla="*/ 333674 h 483984"/>
              <a:gd name="connsiteX86" fmla="*/ 2642334 w 3196163"/>
              <a:gd name="connsiteY86" fmla="*/ 363185 h 483984"/>
              <a:gd name="connsiteX87" fmla="*/ 2499581 w 3196163"/>
              <a:gd name="connsiteY87" fmla="*/ 459743 h 483984"/>
              <a:gd name="connsiteX88" fmla="*/ 2447905 w 3196163"/>
              <a:gd name="connsiteY88" fmla="*/ 433581 h 483984"/>
              <a:gd name="connsiteX89" fmla="*/ 2430631 w 3196163"/>
              <a:gd name="connsiteY89" fmla="*/ 385052 h 483984"/>
              <a:gd name="connsiteX90" fmla="*/ 2429735 w 3196163"/>
              <a:gd name="connsiteY90" fmla="*/ 369254 h 483984"/>
              <a:gd name="connsiteX91" fmla="*/ 2404927 w 3196163"/>
              <a:gd name="connsiteY91" fmla="*/ 395137 h 483984"/>
              <a:gd name="connsiteX92" fmla="*/ 2374909 w 3196163"/>
              <a:gd name="connsiteY92" fmla="*/ 423037 h 483984"/>
              <a:gd name="connsiteX93" fmla="*/ 2322317 w 3196163"/>
              <a:gd name="connsiteY93" fmla="*/ 449649 h 483984"/>
              <a:gd name="connsiteX94" fmla="*/ 2292983 w 3196163"/>
              <a:gd name="connsiteY94" fmla="*/ 432386 h 483984"/>
              <a:gd name="connsiteX95" fmla="*/ 2283173 w 3196163"/>
              <a:gd name="connsiteY95" fmla="*/ 393681 h 483984"/>
              <a:gd name="connsiteX96" fmla="*/ 2299129 w 3196163"/>
              <a:gd name="connsiteY96" fmla="*/ 341287 h 483984"/>
              <a:gd name="connsiteX97" fmla="*/ 2343052 w 3196163"/>
              <a:gd name="connsiteY97" fmla="*/ 286847 h 483984"/>
              <a:gd name="connsiteX98" fmla="*/ 2289827 w 3196163"/>
              <a:gd name="connsiteY98" fmla="*/ 298441 h 483984"/>
              <a:gd name="connsiteX99" fmla="*/ 2219254 w 3196163"/>
              <a:gd name="connsiteY99" fmla="*/ 372957 h 483984"/>
              <a:gd name="connsiteX100" fmla="*/ 2219254 w 3196163"/>
              <a:gd name="connsiteY100" fmla="*/ 342525 h 483984"/>
              <a:gd name="connsiteX101" fmla="*/ 2246172 w 3196163"/>
              <a:gd name="connsiteY101" fmla="*/ 313228 h 483984"/>
              <a:gd name="connsiteX102" fmla="*/ 2225984 w 3196163"/>
              <a:gd name="connsiteY102" fmla="*/ 284018 h 483984"/>
              <a:gd name="connsiteX103" fmla="*/ 2254273 w 3196163"/>
              <a:gd name="connsiteY103" fmla="*/ 225751 h 483984"/>
              <a:gd name="connsiteX104" fmla="*/ 2300790 w 3196163"/>
              <a:gd name="connsiteY104" fmla="*/ 191735 h 483984"/>
              <a:gd name="connsiteX105" fmla="*/ 1243805 w 3196163"/>
              <a:gd name="connsiteY105" fmla="*/ 115707 h 483984"/>
              <a:gd name="connsiteX106" fmla="*/ 1265204 w 3196163"/>
              <a:gd name="connsiteY106" fmla="*/ 124033 h 483984"/>
              <a:gd name="connsiteX107" fmla="*/ 1273530 w 3196163"/>
              <a:gd name="connsiteY107" fmla="*/ 144757 h 483984"/>
              <a:gd name="connsiteX108" fmla="*/ 1258662 w 3196163"/>
              <a:gd name="connsiteY108" fmla="*/ 180987 h 483984"/>
              <a:gd name="connsiteX109" fmla="*/ 1223617 w 3196163"/>
              <a:gd name="connsiteY109" fmla="*/ 200061 h 483984"/>
              <a:gd name="connsiteX110" fmla="*/ 1202486 w 3196163"/>
              <a:gd name="connsiteY110" fmla="*/ 191686 h 483984"/>
              <a:gd name="connsiteX111" fmla="*/ 1194556 w 3196163"/>
              <a:gd name="connsiteY111" fmla="*/ 171000 h 483984"/>
              <a:gd name="connsiteX112" fmla="*/ 1210388 w 3196163"/>
              <a:gd name="connsiteY112" fmla="*/ 134931 h 483984"/>
              <a:gd name="connsiteX113" fmla="*/ 1243805 w 3196163"/>
              <a:gd name="connsiteY113" fmla="*/ 115707 h 483984"/>
              <a:gd name="connsiteX114" fmla="*/ 1098587 w 3196163"/>
              <a:gd name="connsiteY114" fmla="*/ 106963 h 483984"/>
              <a:gd name="connsiteX115" fmla="*/ 1123608 w 3196163"/>
              <a:gd name="connsiteY115" fmla="*/ 121215 h 483984"/>
              <a:gd name="connsiteX116" fmla="*/ 1108231 w 3196163"/>
              <a:gd name="connsiteY116" fmla="*/ 146708 h 483984"/>
              <a:gd name="connsiteX117" fmla="*/ 1087957 w 3196163"/>
              <a:gd name="connsiteY117" fmla="*/ 166467 h 483984"/>
              <a:gd name="connsiteX118" fmla="*/ 1121594 w 3196163"/>
              <a:gd name="connsiteY118" fmla="*/ 171686 h 483984"/>
              <a:gd name="connsiteX119" fmla="*/ 1070748 w 3196163"/>
              <a:gd name="connsiteY119" fmla="*/ 253875 h 483984"/>
              <a:gd name="connsiteX120" fmla="*/ 1027489 w 3196163"/>
              <a:gd name="connsiteY120" fmla="*/ 250510 h 483984"/>
              <a:gd name="connsiteX121" fmla="*/ 987380 w 3196163"/>
              <a:gd name="connsiteY121" fmla="*/ 323880 h 483984"/>
              <a:gd name="connsiteX122" fmla="*/ 976279 w 3196163"/>
              <a:gd name="connsiteY122" fmla="*/ 373504 h 483984"/>
              <a:gd name="connsiteX123" fmla="*/ 987584 w 3196163"/>
              <a:gd name="connsiteY123" fmla="*/ 388184 h 483984"/>
              <a:gd name="connsiteX124" fmla="*/ 1081227 w 3196163"/>
              <a:gd name="connsiteY124" fmla="*/ 332999 h 483984"/>
              <a:gd name="connsiteX125" fmla="*/ 1081227 w 3196163"/>
              <a:gd name="connsiteY125" fmla="*/ 357633 h 483984"/>
              <a:gd name="connsiteX126" fmla="*/ 1090105 w 3196163"/>
              <a:gd name="connsiteY126" fmla="*/ 314056 h 483984"/>
              <a:gd name="connsiteX127" fmla="*/ 1119858 w 3196163"/>
              <a:gd name="connsiteY127" fmla="*/ 263197 h 483984"/>
              <a:gd name="connsiteX128" fmla="*/ 1194684 w 3196163"/>
              <a:gd name="connsiteY128" fmla="*/ 211248 h 483984"/>
              <a:gd name="connsiteX129" fmla="*/ 1221731 w 3196163"/>
              <a:gd name="connsiteY129" fmla="*/ 232893 h 483984"/>
              <a:gd name="connsiteX130" fmla="*/ 1210983 w 3196163"/>
              <a:gd name="connsiteY130" fmla="*/ 262602 h 483984"/>
              <a:gd name="connsiteX131" fmla="*/ 1169235 w 3196163"/>
              <a:gd name="connsiteY131" fmla="*/ 316540 h 483984"/>
              <a:gd name="connsiteX132" fmla="*/ 1143635 w 3196163"/>
              <a:gd name="connsiteY132" fmla="*/ 344411 h 483984"/>
              <a:gd name="connsiteX133" fmla="*/ 1139649 w 3196163"/>
              <a:gd name="connsiteY133" fmla="*/ 359370 h 483984"/>
              <a:gd name="connsiteX134" fmla="*/ 1146427 w 3196163"/>
              <a:gd name="connsiteY134" fmla="*/ 375615 h 483984"/>
              <a:gd name="connsiteX135" fmla="*/ 1164413 w 3196163"/>
              <a:gd name="connsiteY135" fmla="*/ 382130 h 483984"/>
              <a:gd name="connsiteX136" fmla="*/ 1195890 w 3196163"/>
              <a:gd name="connsiteY136" fmla="*/ 371029 h 483984"/>
              <a:gd name="connsiteX137" fmla="*/ 1219292 w 3196163"/>
              <a:gd name="connsiteY137" fmla="*/ 356139 h 483984"/>
              <a:gd name="connsiteX138" fmla="*/ 1219672 w 3196163"/>
              <a:gd name="connsiteY138" fmla="*/ 355890 h 483984"/>
              <a:gd name="connsiteX139" fmla="*/ 1219129 w 3196163"/>
              <a:gd name="connsiteY139" fmla="*/ 351976 h 483984"/>
              <a:gd name="connsiteX140" fmla="*/ 1243561 w 3196163"/>
              <a:gd name="connsiteY140" fmla="*/ 285448 h 483984"/>
              <a:gd name="connsiteX141" fmla="*/ 1305476 w 3196163"/>
              <a:gd name="connsiteY141" fmla="*/ 225323 h 483984"/>
              <a:gd name="connsiteX142" fmla="*/ 1372652 w 3196163"/>
              <a:gd name="connsiteY142" fmla="*/ 201154 h 483984"/>
              <a:gd name="connsiteX143" fmla="*/ 1398825 w 3196163"/>
              <a:gd name="connsiteY143" fmla="*/ 207615 h 483984"/>
              <a:gd name="connsiteX144" fmla="*/ 1410457 w 3196163"/>
              <a:gd name="connsiteY144" fmla="*/ 225489 h 483984"/>
              <a:gd name="connsiteX145" fmla="*/ 1403063 w 3196163"/>
              <a:gd name="connsiteY145" fmla="*/ 237673 h 483984"/>
              <a:gd name="connsiteX146" fmla="*/ 1419393 w 3196163"/>
              <a:gd name="connsiteY146" fmla="*/ 247311 h 483984"/>
              <a:gd name="connsiteX147" fmla="*/ 1424591 w 3196163"/>
              <a:gd name="connsiteY147" fmla="*/ 270570 h 483984"/>
              <a:gd name="connsiteX148" fmla="*/ 1397009 w 3196163"/>
              <a:gd name="connsiteY148" fmla="*/ 355041 h 483984"/>
              <a:gd name="connsiteX149" fmla="*/ 1398589 w 3196163"/>
              <a:gd name="connsiteY149" fmla="*/ 355293 h 483984"/>
              <a:gd name="connsiteX150" fmla="*/ 1402040 w 3196163"/>
              <a:gd name="connsiteY150" fmla="*/ 363324 h 483984"/>
              <a:gd name="connsiteX151" fmla="*/ 1403063 w 3196163"/>
              <a:gd name="connsiteY151" fmla="*/ 369593 h 483984"/>
              <a:gd name="connsiteX152" fmla="*/ 1429349 w 3196163"/>
              <a:gd name="connsiteY152" fmla="*/ 345127 h 483984"/>
              <a:gd name="connsiteX153" fmla="*/ 1445832 w 3196163"/>
              <a:gd name="connsiteY153" fmla="*/ 334087 h 483984"/>
              <a:gd name="connsiteX154" fmla="*/ 1446932 w 3196163"/>
              <a:gd name="connsiteY154" fmla="*/ 329629 h 483984"/>
              <a:gd name="connsiteX155" fmla="*/ 1472151 w 3196163"/>
              <a:gd name="connsiteY155" fmla="*/ 286884 h 483984"/>
              <a:gd name="connsiteX156" fmla="*/ 1507845 w 3196163"/>
              <a:gd name="connsiteY156" fmla="*/ 243089 h 483984"/>
              <a:gd name="connsiteX157" fmla="*/ 1542617 w 3196163"/>
              <a:gd name="connsiteY157" fmla="*/ 229411 h 483984"/>
              <a:gd name="connsiteX158" fmla="*/ 1562334 w 3196163"/>
              <a:gd name="connsiteY158" fmla="*/ 235524 h 483984"/>
              <a:gd name="connsiteX159" fmla="*/ 1570328 w 3196163"/>
              <a:gd name="connsiteY159" fmla="*/ 250381 h 483984"/>
              <a:gd name="connsiteX160" fmla="*/ 1563127 w 3196163"/>
              <a:gd name="connsiteY160" fmla="*/ 267098 h 483984"/>
              <a:gd name="connsiteX161" fmla="*/ 1551693 w 3196163"/>
              <a:gd name="connsiteY161" fmla="*/ 279881 h 483984"/>
              <a:gd name="connsiteX162" fmla="*/ 1501705 w 3196163"/>
              <a:gd name="connsiteY162" fmla="*/ 349951 h 483984"/>
              <a:gd name="connsiteX163" fmla="*/ 1500901 w 3196163"/>
              <a:gd name="connsiteY163" fmla="*/ 353198 h 483984"/>
              <a:gd name="connsiteX164" fmla="*/ 1511124 w 3196163"/>
              <a:gd name="connsiteY164" fmla="*/ 342632 h 483984"/>
              <a:gd name="connsiteX165" fmla="*/ 1616710 w 3196163"/>
              <a:gd name="connsiteY165" fmla="*/ 237721 h 483984"/>
              <a:gd name="connsiteX166" fmla="*/ 1672459 w 3196163"/>
              <a:gd name="connsiteY166" fmla="*/ 209223 h 483984"/>
              <a:gd name="connsiteX167" fmla="*/ 1688912 w 3196163"/>
              <a:gd name="connsiteY167" fmla="*/ 228061 h 483984"/>
              <a:gd name="connsiteX168" fmla="*/ 1694790 w 3196163"/>
              <a:gd name="connsiteY168" fmla="*/ 259125 h 483984"/>
              <a:gd name="connsiteX169" fmla="*/ 1680667 w 3196163"/>
              <a:gd name="connsiteY169" fmla="*/ 279892 h 483984"/>
              <a:gd name="connsiteX170" fmla="*/ 1637525 w 3196163"/>
              <a:gd name="connsiteY170" fmla="*/ 337564 h 483984"/>
              <a:gd name="connsiteX171" fmla="*/ 1622802 w 3196163"/>
              <a:gd name="connsiteY171" fmla="*/ 370814 h 483984"/>
              <a:gd name="connsiteX172" fmla="*/ 1627389 w 3196163"/>
              <a:gd name="connsiteY172" fmla="*/ 378765 h 483984"/>
              <a:gd name="connsiteX173" fmla="*/ 1706899 w 3196163"/>
              <a:gd name="connsiteY173" fmla="*/ 332334 h 483984"/>
              <a:gd name="connsiteX174" fmla="*/ 1706899 w 3196163"/>
              <a:gd name="connsiteY174" fmla="*/ 364878 h 483984"/>
              <a:gd name="connsiteX175" fmla="*/ 1637135 w 3196163"/>
              <a:gd name="connsiteY175" fmla="*/ 430811 h 483984"/>
              <a:gd name="connsiteX176" fmla="*/ 1586348 w 3196163"/>
              <a:gd name="connsiteY176" fmla="*/ 455703 h 483984"/>
              <a:gd name="connsiteX177" fmla="*/ 1561782 w 3196163"/>
              <a:gd name="connsiteY177" fmla="*/ 443300 h 483984"/>
              <a:gd name="connsiteX178" fmla="*/ 1553922 w 3196163"/>
              <a:gd name="connsiteY178" fmla="*/ 413194 h 483984"/>
              <a:gd name="connsiteX179" fmla="*/ 1566754 w 3196163"/>
              <a:gd name="connsiteY179" fmla="*/ 369759 h 483984"/>
              <a:gd name="connsiteX180" fmla="*/ 1611111 w 3196163"/>
              <a:gd name="connsiteY180" fmla="*/ 300295 h 483984"/>
              <a:gd name="connsiteX181" fmla="*/ 1519204 w 3196163"/>
              <a:gd name="connsiteY181" fmla="*/ 402211 h 483984"/>
              <a:gd name="connsiteX182" fmla="*/ 1492179 w 3196163"/>
              <a:gd name="connsiteY182" fmla="*/ 434529 h 483984"/>
              <a:gd name="connsiteX183" fmla="*/ 1477359 w 3196163"/>
              <a:gd name="connsiteY183" fmla="*/ 440230 h 483984"/>
              <a:gd name="connsiteX184" fmla="*/ 1451299 w 3196163"/>
              <a:gd name="connsiteY184" fmla="*/ 415343 h 483984"/>
              <a:gd name="connsiteX185" fmla="*/ 1444508 w 3196163"/>
              <a:gd name="connsiteY185" fmla="*/ 389413 h 483984"/>
              <a:gd name="connsiteX186" fmla="*/ 1442861 w 3196163"/>
              <a:gd name="connsiteY186" fmla="*/ 369021 h 483984"/>
              <a:gd name="connsiteX187" fmla="*/ 1427695 w 3196163"/>
              <a:gd name="connsiteY187" fmla="*/ 382193 h 483984"/>
              <a:gd name="connsiteX188" fmla="*/ 1410108 w 3196163"/>
              <a:gd name="connsiteY188" fmla="*/ 393505 h 483984"/>
              <a:gd name="connsiteX189" fmla="*/ 1371045 w 3196163"/>
              <a:gd name="connsiteY189" fmla="*/ 400539 h 483984"/>
              <a:gd name="connsiteX190" fmla="*/ 1292596 w 3196163"/>
              <a:gd name="connsiteY190" fmla="*/ 450999 h 483984"/>
              <a:gd name="connsiteX191" fmla="*/ 1240309 w 3196163"/>
              <a:gd name="connsiteY191" fmla="*/ 422158 h 483984"/>
              <a:gd name="connsiteX192" fmla="*/ 1227988 w 3196163"/>
              <a:gd name="connsiteY192" fmla="*/ 397365 h 483984"/>
              <a:gd name="connsiteX193" fmla="*/ 1220879 w 3196163"/>
              <a:gd name="connsiteY193" fmla="*/ 405276 h 483984"/>
              <a:gd name="connsiteX194" fmla="*/ 1138181 w 3196163"/>
              <a:gd name="connsiteY194" fmla="*/ 454364 h 483984"/>
              <a:gd name="connsiteX195" fmla="*/ 1094499 w 3196163"/>
              <a:gd name="connsiteY195" fmla="*/ 423540 h 483984"/>
              <a:gd name="connsiteX196" fmla="*/ 1080784 w 3196163"/>
              <a:gd name="connsiteY196" fmla="*/ 365268 h 483984"/>
              <a:gd name="connsiteX197" fmla="*/ 1058814 w 3196163"/>
              <a:gd name="connsiteY197" fmla="*/ 388315 h 483984"/>
              <a:gd name="connsiteX198" fmla="*/ 943178 w 3196163"/>
              <a:gd name="connsiteY198" fmla="*/ 465122 h 483984"/>
              <a:gd name="connsiteX199" fmla="*/ 913352 w 3196163"/>
              <a:gd name="connsiteY199" fmla="*/ 451128 h 483984"/>
              <a:gd name="connsiteX200" fmla="*/ 903359 w 3196163"/>
              <a:gd name="connsiteY200" fmla="*/ 418574 h 483984"/>
              <a:gd name="connsiteX201" fmla="*/ 926901 w 3196163"/>
              <a:gd name="connsiteY201" fmla="*/ 344700 h 483984"/>
              <a:gd name="connsiteX202" fmla="*/ 916092 w 3196163"/>
              <a:gd name="connsiteY202" fmla="*/ 357867 h 483984"/>
              <a:gd name="connsiteX203" fmla="*/ 910704 w 3196163"/>
              <a:gd name="connsiteY203" fmla="*/ 361774 h 483984"/>
              <a:gd name="connsiteX204" fmla="*/ 910704 w 3196163"/>
              <a:gd name="connsiteY204" fmla="*/ 366142 h 483984"/>
              <a:gd name="connsiteX205" fmla="*/ 841138 w 3196163"/>
              <a:gd name="connsiteY205" fmla="*/ 429954 h 483984"/>
              <a:gd name="connsiteX206" fmla="*/ 768614 w 3196163"/>
              <a:gd name="connsiteY206" fmla="*/ 463783 h 483984"/>
              <a:gd name="connsiteX207" fmla="*/ 715058 w 3196163"/>
              <a:gd name="connsiteY207" fmla="*/ 429027 h 483984"/>
              <a:gd name="connsiteX208" fmla="*/ 695149 w 3196163"/>
              <a:gd name="connsiteY208" fmla="*/ 356005 h 483984"/>
              <a:gd name="connsiteX209" fmla="*/ 702349 w 3196163"/>
              <a:gd name="connsiteY209" fmla="*/ 319460 h 483984"/>
              <a:gd name="connsiteX210" fmla="*/ 742200 w 3196163"/>
              <a:gd name="connsiteY210" fmla="*/ 270661 h 483984"/>
              <a:gd name="connsiteX211" fmla="*/ 807689 w 3196163"/>
              <a:gd name="connsiteY211" fmla="*/ 216713 h 483984"/>
              <a:gd name="connsiteX212" fmla="*/ 857415 w 3196163"/>
              <a:gd name="connsiteY212" fmla="*/ 196450 h 483984"/>
              <a:gd name="connsiteX213" fmla="*/ 882152 w 3196163"/>
              <a:gd name="connsiteY213" fmla="*/ 205740 h 483984"/>
              <a:gd name="connsiteX214" fmla="*/ 891866 w 3196163"/>
              <a:gd name="connsiteY214" fmla="*/ 229529 h 483984"/>
              <a:gd name="connsiteX215" fmla="*/ 868313 w 3196163"/>
              <a:gd name="connsiteY215" fmla="*/ 284559 h 483984"/>
              <a:gd name="connsiteX216" fmla="*/ 829169 w 3196163"/>
              <a:gd name="connsiteY216" fmla="*/ 316443 h 483984"/>
              <a:gd name="connsiteX217" fmla="*/ 813556 w 3196163"/>
              <a:gd name="connsiteY217" fmla="*/ 299684 h 483984"/>
              <a:gd name="connsiteX218" fmla="*/ 813971 w 3196163"/>
              <a:gd name="connsiteY218" fmla="*/ 295148 h 483984"/>
              <a:gd name="connsiteX219" fmla="*/ 810257 w 3196163"/>
              <a:gd name="connsiteY219" fmla="*/ 297633 h 483984"/>
              <a:gd name="connsiteX220" fmla="*/ 790234 w 3196163"/>
              <a:gd name="connsiteY220" fmla="*/ 311830 h 483984"/>
              <a:gd name="connsiteX221" fmla="*/ 755574 w 3196163"/>
              <a:gd name="connsiteY221" fmla="*/ 340907 h 483984"/>
              <a:gd name="connsiteX222" fmla="*/ 747216 w 3196163"/>
              <a:gd name="connsiteY222" fmla="*/ 360045 h 483984"/>
              <a:gd name="connsiteX223" fmla="*/ 757052 w 3196163"/>
              <a:gd name="connsiteY223" fmla="*/ 387091 h 483984"/>
              <a:gd name="connsiteX224" fmla="*/ 784088 w 3196163"/>
              <a:gd name="connsiteY224" fmla="*/ 396928 h 483984"/>
              <a:gd name="connsiteX225" fmla="*/ 832271 w 3196163"/>
              <a:gd name="connsiteY225" fmla="*/ 382028 h 483984"/>
              <a:gd name="connsiteX226" fmla="*/ 886835 w 3196163"/>
              <a:gd name="connsiteY226" fmla="*/ 349621 h 483984"/>
              <a:gd name="connsiteX227" fmla="*/ 895279 w 3196163"/>
              <a:gd name="connsiteY227" fmla="*/ 344218 h 483984"/>
              <a:gd name="connsiteX228" fmla="*/ 895279 w 3196163"/>
              <a:gd name="connsiteY228" fmla="*/ 340553 h 483984"/>
              <a:gd name="connsiteX229" fmla="*/ 978711 w 3196163"/>
              <a:gd name="connsiteY229" fmla="*/ 247863 h 483984"/>
              <a:gd name="connsiteX230" fmla="*/ 938313 w 3196163"/>
              <a:gd name="connsiteY230" fmla="*/ 250735 h 483984"/>
              <a:gd name="connsiteX231" fmla="*/ 925690 w 3196163"/>
              <a:gd name="connsiteY231" fmla="*/ 253875 h 483984"/>
              <a:gd name="connsiteX232" fmla="*/ 916807 w 3196163"/>
              <a:gd name="connsiteY232" fmla="*/ 242988 h 483984"/>
              <a:gd name="connsiteX233" fmla="*/ 935410 w 3196163"/>
              <a:gd name="connsiteY233" fmla="*/ 203222 h 483984"/>
              <a:gd name="connsiteX234" fmla="*/ 972614 w 3196163"/>
              <a:gd name="connsiteY234" fmla="*/ 169736 h 483984"/>
              <a:gd name="connsiteX235" fmla="*/ 1030361 w 3196163"/>
              <a:gd name="connsiteY235" fmla="*/ 164153 h 483984"/>
              <a:gd name="connsiteX236" fmla="*/ 1061286 w 3196163"/>
              <a:gd name="connsiteY236" fmla="*/ 122142 h 483984"/>
              <a:gd name="connsiteX237" fmla="*/ 1098587 w 3196163"/>
              <a:gd name="connsiteY237" fmla="*/ 106963 h 483984"/>
              <a:gd name="connsiteX238" fmla="*/ 397884 w 3196163"/>
              <a:gd name="connsiteY238" fmla="*/ 43055 h 483984"/>
              <a:gd name="connsiteX239" fmla="*/ 455416 w 3196163"/>
              <a:gd name="connsiteY239" fmla="*/ 48402 h 483984"/>
              <a:gd name="connsiteX240" fmla="*/ 486014 w 3196163"/>
              <a:gd name="connsiteY240" fmla="*/ 60929 h 483984"/>
              <a:gd name="connsiteX241" fmla="*/ 494892 w 3196163"/>
              <a:gd name="connsiteY241" fmla="*/ 81514 h 483984"/>
              <a:gd name="connsiteX242" fmla="*/ 488490 w 3196163"/>
              <a:gd name="connsiteY242" fmla="*/ 118536 h 483984"/>
              <a:gd name="connsiteX243" fmla="*/ 473177 w 3196163"/>
              <a:gd name="connsiteY243" fmla="*/ 139416 h 483984"/>
              <a:gd name="connsiteX244" fmla="*/ 440971 w 3196163"/>
              <a:gd name="connsiteY244" fmla="*/ 153566 h 483984"/>
              <a:gd name="connsiteX245" fmla="*/ 412462 w 3196163"/>
              <a:gd name="connsiteY245" fmla="*/ 164469 h 483984"/>
              <a:gd name="connsiteX246" fmla="*/ 381339 w 3196163"/>
              <a:gd name="connsiteY246" fmla="*/ 182841 h 483984"/>
              <a:gd name="connsiteX247" fmla="*/ 365416 w 3196163"/>
              <a:gd name="connsiteY247" fmla="*/ 191306 h 483984"/>
              <a:gd name="connsiteX248" fmla="*/ 354025 w 3196163"/>
              <a:gd name="connsiteY248" fmla="*/ 181758 h 483984"/>
              <a:gd name="connsiteX249" fmla="*/ 366101 w 3196163"/>
              <a:gd name="connsiteY249" fmla="*/ 161640 h 483984"/>
              <a:gd name="connsiteX250" fmla="*/ 394905 w 3196163"/>
              <a:gd name="connsiteY250" fmla="*/ 140986 h 483984"/>
              <a:gd name="connsiteX251" fmla="*/ 412554 w 3196163"/>
              <a:gd name="connsiteY251" fmla="*/ 131974 h 483984"/>
              <a:gd name="connsiteX252" fmla="*/ 394519 w 3196163"/>
              <a:gd name="connsiteY252" fmla="*/ 135467 h 483984"/>
              <a:gd name="connsiteX253" fmla="*/ 244570 w 3196163"/>
              <a:gd name="connsiteY253" fmla="*/ 158013 h 483984"/>
              <a:gd name="connsiteX254" fmla="*/ 182725 w 3196163"/>
              <a:gd name="connsiteY254" fmla="*/ 203961 h 483984"/>
              <a:gd name="connsiteX255" fmla="*/ 185141 w 3196163"/>
              <a:gd name="connsiteY255" fmla="*/ 210964 h 483984"/>
              <a:gd name="connsiteX256" fmla="*/ 194094 w 3196163"/>
              <a:gd name="connsiteY256" fmla="*/ 216134 h 483984"/>
              <a:gd name="connsiteX257" fmla="*/ 268685 w 3196163"/>
              <a:gd name="connsiteY257" fmla="*/ 238112 h 483984"/>
              <a:gd name="connsiteX258" fmla="*/ 334490 w 3196163"/>
              <a:gd name="connsiteY258" fmla="*/ 262527 h 483984"/>
              <a:gd name="connsiteX259" fmla="*/ 383804 w 3196163"/>
              <a:gd name="connsiteY259" fmla="*/ 291786 h 483984"/>
              <a:gd name="connsiteX260" fmla="*/ 410153 w 3196163"/>
              <a:gd name="connsiteY260" fmla="*/ 321560 h 483984"/>
              <a:gd name="connsiteX261" fmla="*/ 418200 w 3196163"/>
              <a:gd name="connsiteY261" fmla="*/ 353316 h 483984"/>
              <a:gd name="connsiteX262" fmla="*/ 393582 w 3196163"/>
              <a:gd name="connsiteY262" fmla="*/ 418622 h 483984"/>
              <a:gd name="connsiteX263" fmla="*/ 299102 w 3196163"/>
              <a:gd name="connsiteY263" fmla="*/ 471107 h 483984"/>
              <a:gd name="connsiteX264" fmla="*/ 162096 w 3196163"/>
              <a:gd name="connsiteY264" fmla="*/ 483609 h 483984"/>
              <a:gd name="connsiteX265" fmla="*/ 76988 w 3196163"/>
              <a:gd name="connsiteY265" fmla="*/ 461647 h 483984"/>
              <a:gd name="connsiteX266" fmla="*/ 729 w 3196163"/>
              <a:gd name="connsiteY266" fmla="*/ 438762 h 483984"/>
              <a:gd name="connsiteX267" fmla="*/ 44633 w 3196163"/>
              <a:gd name="connsiteY267" fmla="*/ 392240 h 483984"/>
              <a:gd name="connsiteX268" fmla="*/ 143581 w 3196163"/>
              <a:gd name="connsiteY268" fmla="*/ 393563 h 483984"/>
              <a:gd name="connsiteX269" fmla="*/ 254755 w 3196163"/>
              <a:gd name="connsiteY269" fmla="*/ 388977 h 483984"/>
              <a:gd name="connsiteX270" fmla="*/ 316557 w 3196163"/>
              <a:gd name="connsiteY270" fmla="*/ 373306 h 483984"/>
              <a:gd name="connsiteX271" fmla="*/ 362094 w 3196163"/>
              <a:gd name="connsiteY271" fmla="*/ 348001 h 483984"/>
              <a:gd name="connsiteX272" fmla="*/ 260777 w 3196163"/>
              <a:gd name="connsiteY272" fmla="*/ 297819 h 483984"/>
              <a:gd name="connsiteX273" fmla="*/ 177581 w 3196163"/>
              <a:gd name="connsiteY273" fmla="*/ 273843 h 483984"/>
              <a:gd name="connsiteX274" fmla="*/ 128016 w 3196163"/>
              <a:gd name="connsiteY274" fmla="*/ 245886 h 483984"/>
              <a:gd name="connsiteX275" fmla="*/ 117884 w 3196163"/>
              <a:gd name="connsiteY275" fmla="*/ 220785 h 483984"/>
              <a:gd name="connsiteX276" fmla="*/ 142498 w 3196163"/>
              <a:gd name="connsiteY276" fmla="*/ 129043 h 483984"/>
              <a:gd name="connsiteX277" fmla="*/ 240246 w 3196163"/>
              <a:gd name="connsiteY277" fmla="*/ 65478 h 483984"/>
              <a:gd name="connsiteX278" fmla="*/ 397884 w 3196163"/>
              <a:gd name="connsiteY278" fmla="*/ 43055 h 483984"/>
              <a:gd name="connsiteX279" fmla="*/ 3173832 w 3196163"/>
              <a:gd name="connsiteY279" fmla="*/ 24217 h 483984"/>
              <a:gd name="connsiteX280" fmla="*/ 3196163 w 3196163"/>
              <a:gd name="connsiteY280" fmla="*/ 44513 h 483984"/>
              <a:gd name="connsiteX281" fmla="*/ 2968767 w 3196163"/>
              <a:gd name="connsiteY281" fmla="*/ 340318 h 483984"/>
              <a:gd name="connsiteX282" fmla="*/ 2968767 w 3196163"/>
              <a:gd name="connsiteY282" fmla="*/ 359241 h 483984"/>
              <a:gd name="connsiteX283" fmla="*/ 3079213 w 3196163"/>
              <a:gd name="connsiteY283" fmla="*/ 241123 h 483984"/>
              <a:gd name="connsiteX284" fmla="*/ 3152304 w 3196163"/>
              <a:gd name="connsiteY284" fmla="*/ 202504 h 483984"/>
              <a:gd name="connsiteX285" fmla="*/ 3173312 w 3196163"/>
              <a:gd name="connsiteY285" fmla="*/ 216027 h 483984"/>
              <a:gd name="connsiteX286" fmla="*/ 3180690 w 3196163"/>
              <a:gd name="connsiteY286" fmla="*/ 248367 h 483984"/>
              <a:gd name="connsiteX287" fmla="*/ 3149658 w 3196163"/>
              <a:gd name="connsiteY287" fmla="*/ 314182 h 483984"/>
              <a:gd name="connsiteX288" fmla="*/ 3068337 w 3196163"/>
              <a:gd name="connsiteY288" fmla="*/ 373139 h 483984"/>
              <a:gd name="connsiteX289" fmla="*/ 3097815 w 3196163"/>
              <a:gd name="connsiteY289" fmla="*/ 392888 h 483984"/>
              <a:gd name="connsiteX290" fmla="*/ 3123040 w 3196163"/>
              <a:gd name="connsiteY290" fmla="*/ 383207 h 483984"/>
              <a:gd name="connsiteX291" fmla="*/ 3188770 w 3196163"/>
              <a:gd name="connsiteY291" fmla="*/ 333674 h 483984"/>
              <a:gd name="connsiteX292" fmla="*/ 3188770 w 3196163"/>
              <a:gd name="connsiteY292" fmla="*/ 365199 h 483984"/>
              <a:gd name="connsiteX293" fmla="*/ 3123018 w 3196163"/>
              <a:gd name="connsiteY293" fmla="*/ 434524 h 483984"/>
              <a:gd name="connsiteX294" fmla="*/ 3076952 w 3196163"/>
              <a:gd name="connsiteY294" fmla="*/ 457054 h 483984"/>
              <a:gd name="connsiteX295" fmla="*/ 3031887 w 3196163"/>
              <a:gd name="connsiteY295" fmla="*/ 434186 h 483984"/>
              <a:gd name="connsiteX296" fmla="*/ 2999993 w 3196163"/>
              <a:gd name="connsiteY296" fmla="*/ 374307 h 483984"/>
              <a:gd name="connsiteX297" fmla="*/ 2968735 w 3196163"/>
              <a:gd name="connsiteY297" fmla="*/ 421371 h 483984"/>
              <a:gd name="connsiteX298" fmla="*/ 2943071 w 3196163"/>
              <a:gd name="connsiteY298" fmla="*/ 442930 h 483984"/>
              <a:gd name="connsiteX299" fmla="*/ 2920880 w 3196163"/>
              <a:gd name="connsiteY299" fmla="*/ 414095 h 483984"/>
              <a:gd name="connsiteX300" fmla="*/ 2920284 w 3196163"/>
              <a:gd name="connsiteY300" fmla="*/ 405064 h 483984"/>
              <a:gd name="connsiteX301" fmla="*/ 2919186 w 3196163"/>
              <a:gd name="connsiteY301" fmla="*/ 406170 h 483984"/>
              <a:gd name="connsiteX302" fmla="*/ 2833593 w 3196163"/>
              <a:gd name="connsiteY302" fmla="*/ 460418 h 483984"/>
              <a:gd name="connsiteX303" fmla="*/ 2809210 w 3196163"/>
              <a:gd name="connsiteY303" fmla="*/ 448797 h 483984"/>
              <a:gd name="connsiteX304" fmla="*/ 2803182 w 3196163"/>
              <a:gd name="connsiteY304" fmla="*/ 417899 h 483984"/>
              <a:gd name="connsiteX305" fmla="*/ 2822020 w 3196163"/>
              <a:gd name="connsiteY305" fmla="*/ 352105 h 483984"/>
              <a:gd name="connsiteX306" fmla="*/ 2758739 w 3196163"/>
              <a:gd name="connsiteY306" fmla="*/ 429429 h 483984"/>
              <a:gd name="connsiteX307" fmla="*/ 2721239 w 3196163"/>
              <a:gd name="connsiteY307" fmla="*/ 450324 h 483984"/>
              <a:gd name="connsiteX308" fmla="*/ 2683773 w 3196163"/>
              <a:gd name="connsiteY308" fmla="*/ 417936 h 483984"/>
              <a:gd name="connsiteX309" fmla="*/ 2665936 w 3196163"/>
              <a:gd name="connsiteY309" fmla="*/ 359370 h 483984"/>
              <a:gd name="connsiteX310" fmla="*/ 2682144 w 3196163"/>
              <a:gd name="connsiteY310" fmla="*/ 308080 h 483984"/>
              <a:gd name="connsiteX311" fmla="*/ 2746094 w 3196163"/>
              <a:gd name="connsiteY311" fmla="*/ 248742 h 483984"/>
              <a:gd name="connsiteX312" fmla="*/ 2827426 w 3196163"/>
              <a:gd name="connsiteY312" fmla="*/ 200205 h 483984"/>
              <a:gd name="connsiteX313" fmla="*/ 2885392 w 3196163"/>
              <a:gd name="connsiteY313" fmla="*/ 186355 h 483984"/>
              <a:gd name="connsiteX314" fmla="*/ 2906754 w 3196163"/>
              <a:gd name="connsiteY314" fmla="*/ 199718 h 483984"/>
              <a:gd name="connsiteX315" fmla="*/ 2916468 w 3196163"/>
              <a:gd name="connsiteY315" fmla="*/ 223474 h 483984"/>
              <a:gd name="connsiteX316" fmla="*/ 2896290 w 3196163"/>
              <a:gd name="connsiteY316" fmla="*/ 242602 h 483984"/>
              <a:gd name="connsiteX317" fmla="*/ 2909749 w 3196163"/>
              <a:gd name="connsiteY317" fmla="*/ 273934 h 483984"/>
              <a:gd name="connsiteX318" fmla="*/ 2892208 w 3196163"/>
              <a:gd name="connsiteY318" fmla="*/ 307710 h 483984"/>
              <a:gd name="connsiteX319" fmla="*/ 2869415 w 3196163"/>
              <a:gd name="connsiteY319" fmla="*/ 340307 h 483984"/>
              <a:gd name="connsiteX320" fmla="*/ 2865343 w 3196163"/>
              <a:gd name="connsiteY320" fmla="*/ 360045 h 483984"/>
              <a:gd name="connsiteX321" fmla="*/ 2877999 w 3196163"/>
              <a:gd name="connsiteY321" fmla="*/ 378765 h 483984"/>
              <a:gd name="connsiteX322" fmla="*/ 2909779 w 3196163"/>
              <a:gd name="connsiteY322" fmla="*/ 367661 h 483984"/>
              <a:gd name="connsiteX323" fmla="*/ 2927154 w 3196163"/>
              <a:gd name="connsiteY323" fmla="*/ 357004 h 483984"/>
              <a:gd name="connsiteX324" fmla="*/ 2942300 w 3196163"/>
              <a:gd name="connsiteY324" fmla="*/ 289295 h 483984"/>
              <a:gd name="connsiteX325" fmla="*/ 3023492 w 3196163"/>
              <a:gd name="connsiteY325" fmla="*/ 165519 h 483984"/>
              <a:gd name="connsiteX326" fmla="*/ 3116884 w 3196163"/>
              <a:gd name="connsiteY326" fmla="*/ 57929 h 483984"/>
              <a:gd name="connsiteX327" fmla="*/ 3173832 w 3196163"/>
              <a:gd name="connsiteY327" fmla="*/ 24217 h 483984"/>
              <a:gd name="connsiteX328" fmla="*/ 2146415 w 3196163"/>
              <a:gd name="connsiteY328" fmla="*/ 0 h 483984"/>
              <a:gd name="connsiteX329" fmla="*/ 2244549 w 3196163"/>
              <a:gd name="connsiteY329" fmla="*/ 24201 h 483984"/>
              <a:gd name="connsiteX330" fmla="*/ 2277060 w 3196163"/>
              <a:gd name="connsiteY330" fmla="*/ 84214 h 483984"/>
              <a:gd name="connsiteX331" fmla="*/ 2217594 w 3196163"/>
              <a:gd name="connsiteY331" fmla="*/ 171798 h 483984"/>
              <a:gd name="connsiteX332" fmla="*/ 2021986 w 3196163"/>
              <a:gd name="connsiteY332" fmla="*/ 228650 h 483984"/>
              <a:gd name="connsiteX333" fmla="*/ 2008623 w 3196163"/>
              <a:gd name="connsiteY333" fmla="*/ 236987 h 483984"/>
              <a:gd name="connsiteX334" fmla="*/ 2143083 w 3196163"/>
              <a:gd name="connsiteY334" fmla="*/ 268480 h 483984"/>
              <a:gd name="connsiteX335" fmla="*/ 2189599 w 3196163"/>
              <a:gd name="connsiteY335" fmla="*/ 330448 h 483984"/>
              <a:gd name="connsiteX336" fmla="*/ 2154961 w 3196163"/>
              <a:gd name="connsiteY336" fmla="*/ 391602 h 483984"/>
              <a:gd name="connsiteX337" fmla="*/ 2066493 w 3196163"/>
              <a:gd name="connsiteY337" fmla="*/ 441880 h 483984"/>
              <a:gd name="connsiteX338" fmla="*/ 1966779 w 3196163"/>
              <a:gd name="connsiteY338" fmla="*/ 461768 h 483984"/>
              <a:gd name="connsiteX339" fmla="*/ 1883845 w 3196163"/>
              <a:gd name="connsiteY339" fmla="*/ 441339 h 483984"/>
              <a:gd name="connsiteX340" fmla="*/ 1854297 w 3196163"/>
              <a:gd name="connsiteY340" fmla="*/ 386288 h 483984"/>
              <a:gd name="connsiteX341" fmla="*/ 1872637 w 3196163"/>
              <a:gd name="connsiteY341" fmla="*/ 328734 h 483984"/>
              <a:gd name="connsiteX342" fmla="*/ 1924270 w 3196163"/>
              <a:gd name="connsiteY342" fmla="*/ 264269 h 483984"/>
              <a:gd name="connsiteX343" fmla="*/ 1875149 w 3196163"/>
              <a:gd name="connsiteY343" fmla="*/ 232218 h 483984"/>
              <a:gd name="connsiteX344" fmla="*/ 1889750 w 3196163"/>
              <a:gd name="connsiteY344" fmla="*/ 210005 h 483984"/>
              <a:gd name="connsiteX345" fmla="*/ 1974322 w 3196163"/>
              <a:gd name="connsiteY345" fmla="*/ 196889 h 483984"/>
              <a:gd name="connsiteX346" fmla="*/ 2106714 w 3196163"/>
              <a:gd name="connsiteY346" fmla="*/ 104949 h 483984"/>
              <a:gd name="connsiteX347" fmla="*/ 2118287 w 3196163"/>
              <a:gd name="connsiteY347" fmla="*/ 113136 h 483984"/>
              <a:gd name="connsiteX348" fmla="*/ 2097006 w 3196163"/>
              <a:gd name="connsiteY348" fmla="*/ 141961 h 483984"/>
              <a:gd name="connsiteX349" fmla="*/ 2048314 w 3196163"/>
              <a:gd name="connsiteY349" fmla="*/ 187684 h 483984"/>
              <a:gd name="connsiteX350" fmla="*/ 2215574 w 3196163"/>
              <a:gd name="connsiteY350" fmla="*/ 115825 h 483984"/>
              <a:gd name="connsiteX351" fmla="*/ 2138336 w 3196163"/>
              <a:gd name="connsiteY351" fmla="*/ 82317 h 483984"/>
              <a:gd name="connsiteX352" fmla="*/ 2025490 w 3196163"/>
              <a:gd name="connsiteY352" fmla="*/ 97689 h 483984"/>
              <a:gd name="connsiteX353" fmla="*/ 1981054 w 3196163"/>
              <a:gd name="connsiteY353" fmla="*/ 109574 h 483984"/>
              <a:gd name="connsiteX354" fmla="*/ 1968399 w 3196163"/>
              <a:gd name="connsiteY354" fmla="*/ 113771 h 483984"/>
              <a:gd name="connsiteX355" fmla="*/ 1978738 w 3196163"/>
              <a:gd name="connsiteY355" fmla="*/ 118871 h 483984"/>
              <a:gd name="connsiteX356" fmla="*/ 1982381 w 3196163"/>
              <a:gd name="connsiteY356" fmla="*/ 127270 h 483984"/>
              <a:gd name="connsiteX357" fmla="*/ 1930453 w 3196163"/>
              <a:gd name="connsiteY357" fmla="*/ 153105 h 483984"/>
              <a:gd name="connsiteX358" fmla="*/ 1859815 w 3196163"/>
              <a:gd name="connsiteY358" fmla="*/ 169114 h 483984"/>
              <a:gd name="connsiteX359" fmla="*/ 1840838 w 3196163"/>
              <a:gd name="connsiteY359" fmla="*/ 150137 h 483984"/>
              <a:gd name="connsiteX360" fmla="*/ 1856510 w 3196163"/>
              <a:gd name="connsiteY360" fmla="*/ 112675 h 483984"/>
              <a:gd name="connsiteX361" fmla="*/ 1889037 w 3196163"/>
              <a:gd name="connsiteY361" fmla="*/ 68993 h 483984"/>
              <a:gd name="connsiteX362" fmla="*/ 1916855 w 3196163"/>
              <a:gd name="connsiteY362" fmla="*/ 45627 h 483984"/>
              <a:gd name="connsiteX363" fmla="*/ 1976406 w 3196163"/>
              <a:gd name="connsiteY363" fmla="*/ 27534 h 483984"/>
              <a:gd name="connsiteX364" fmla="*/ 2068256 w 3196163"/>
              <a:gd name="connsiteY364" fmla="*/ 7094 h 483984"/>
              <a:gd name="connsiteX365" fmla="*/ 2146415 w 3196163"/>
              <a:gd name="connsiteY365" fmla="*/ 0 h 483984"/>
              <a:gd name="connsiteX0" fmla="*/ 2001396 w 3211257"/>
              <a:gd name="connsiteY0" fmla="*/ 271373 h 483984"/>
              <a:gd name="connsiteX1" fmla="*/ 1958320 w 3211257"/>
              <a:gd name="connsiteY1" fmla="*/ 324292 h 483984"/>
              <a:gd name="connsiteX2" fmla="*/ 1950390 w 3211257"/>
              <a:gd name="connsiteY2" fmla="*/ 344572 h 483984"/>
              <a:gd name="connsiteX3" fmla="*/ 1962842 w 3211257"/>
              <a:gd name="connsiteY3" fmla="*/ 367948 h 483984"/>
              <a:gd name="connsiteX4" fmla="*/ 2004751 w 3211257"/>
              <a:gd name="connsiteY4" fmla="*/ 380115 h 483984"/>
              <a:gd name="connsiteX5" fmla="*/ 2092688 w 3211257"/>
              <a:gd name="connsiteY5" fmla="*/ 359188 h 483984"/>
              <a:gd name="connsiteX6" fmla="*/ 2135813 w 3211257"/>
              <a:gd name="connsiteY6" fmla="*/ 316990 h 483984"/>
              <a:gd name="connsiteX7" fmla="*/ 2107872 w 3211257"/>
              <a:gd name="connsiteY7" fmla="*/ 293174 h 483984"/>
              <a:gd name="connsiteX8" fmla="*/ 2001396 w 3211257"/>
              <a:gd name="connsiteY8" fmla="*/ 271373 h 483984"/>
              <a:gd name="connsiteX9" fmla="*/ 3135954 w 3211257"/>
              <a:gd name="connsiteY9" fmla="*/ 267214 h 483984"/>
              <a:gd name="connsiteX10" fmla="*/ 3132160 w 3211257"/>
              <a:gd name="connsiteY10" fmla="*/ 268049 h 483984"/>
              <a:gd name="connsiteX11" fmla="*/ 3099713 w 3211257"/>
              <a:gd name="connsiteY11" fmla="*/ 288909 h 483984"/>
              <a:gd name="connsiteX12" fmla="*/ 3043065 w 3211257"/>
              <a:gd name="connsiteY12" fmla="*/ 339075 h 483984"/>
              <a:gd name="connsiteX13" fmla="*/ 3067014 w 3211257"/>
              <a:gd name="connsiteY13" fmla="*/ 350497 h 483984"/>
              <a:gd name="connsiteX14" fmla="*/ 3116917 w 3211257"/>
              <a:gd name="connsiteY14" fmla="*/ 302909 h 483984"/>
              <a:gd name="connsiteX15" fmla="*/ 3135110 w 3211257"/>
              <a:gd name="connsiteY15" fmla="*/ 271861 h 483984"/>
              <a:gd name="connsiteX16" fmla="*/ 3135954 w 3211257"/>
              <a:gd name="connsiteY16" fmla="*/ 267214 h 483984"/>
              <a:gd name="connsiteX17" fmla="*/ 1380888 w 3211257"/>
              <a:gd name="connsiteY17" fmla="*/ 260604 h 483984"/>
              <a:gd name="connsiteX18" fmla="*/ 1330251 w 3211257"/>
              <a:gd name="connsiteY18" fmla="*/ 299620 h 483984"/>
              <a:gd name="connsiteX19" fmla="*/ 1294644 w 3211257"/>
              <a:gd name="connsiteY19" fmla="*/ 346613 h 483984"/>
              <a:gd name="connsiteX20" fmla="*/ 1288980 w 3211257"/>
              <a:gd name="connsiteY20" fmla="*/ 377533 h 483984"/>
              <a:gd name="connsiteX21" fmla="*/ 1293963 w 3211257"/>
              <a:gd name="connsiteY21" fmla="*/ 388388 h 483984"/>
              <a:gd name="connsiteX22" fmla="*/ 1307690 w 3211257"/>
              <a:gd name="connsiteY22" fmla="*/ 392888 h 483984"/>
              <a:gd name="connsiteX23" fmla="*/ 1352631 w 3211257"/>
              <a:gd name="connsiteY23" fmla="*/ 373311 h 483984"/>
              <a:gd name="connsiteX24" fmla="*/ 1346576 w 3211257"/>
              <a:gd name="connsiteY24" fmla="*/ 346586 h 483984"/>
              <a:gd name="connsiteX25" fmla="*/ 1380888 w 3211257"/>
              <a:gd name="connsiteY25" fmla="*/ 260604 h 483984"/>
              <a:gd name="connsiteX26" fmla="*/ 2880844 w 3211257"/>
              <a:gd name="connsiteY26" fmla="*/ 252535 h 483984"/>
              <a:gd name="connsiteX27" fmla="*/ 2775676 w 3211257"/>
              <a:gd name="connsiteY27" fmla="*/ 313443 h 483984"/>
              <a:gd name="connsiteX28" fmla="*/ 2736463 w 3211257"/>
              <a:gd name="connsiteY28" fmla="*/ 368114 h 483984"/>
              <a:gd name="connsiteX29" fmla="*/ 2743063 w 3211257"/>
              <a:gd name="connsiteY29" fmla="*/ 385495 h 483984"/>
              <a:gd name="connsiteX30" fmla="*/ 2784875 w 3211257"/>
              <a:gd name="connsiteY30" fmla="*/ 359316 h 483984"/>
              <a:gd name="connsiteX31" fmla="*/ 2880844 w 3211257"/>
              <a:gd name="connsiteY31" fmla="*/ 252535 h 483984"/>
              <a:gd name="connsiteX32" fmla="*/ 2594057 w 3211257"/>
              <a:gd name="connsiteY32" fmla="*/ 246481 h 483984"/>
              <a:gd name="connsiteX33" fmla="*/ 2552367 w 3211257"/>
              <a:gd name="connsiteY33" fmla="*/ 272788 h 483984"/>
              <a:gd name="connsiteX34" fmla="*/ 2516818 w 3211257"/>
              <a:gd name="connsiteY34" fmla="*/ 324255 h 483984"/>
              <a:gd name="connsiteX35" fmla="*/ 2572352 w 3211257"/>
              <a:gd name="connsiteY35" fmla="*/ 282791 h 483984"/>
              <a:gd name="connsiteX36" fmla="*/ 2594603 w 3211257"/>
              <a:gd name="connsiteY36" fmla="*/ 247017 h 483984"/>
              <a:gd name="connsiteX37" fmla="*/ 2594057 w 3211257"/>
              <a:gd name="connsiteY37" fmla="*/ 246481 h 483984"/>
              <a:gd name="connsiteX38" fmla="*/ 641431 w 3211257"/>
              <a:gd name="connsiteY38" fmla="*/ 246481 h 483984"/>
              <a:gd name="connsiteX39" fmla="*/ 599742 w 3211257"/>
              <a:gd name="connsiteY39" fmla="*/ 272788 h 483984"/>
              <a:gd name="connsiteX40" fmla="*/ 564193 w 3211257"/>
              <a:gd name="connsiteY40" fmla="*/ 324255 h 483984"/>
              <a:gd name="connsiteX41" fmla="*/ 619727 w 3211257"/>
              <a:gd name="connsiteY41" fmla="*/ 282791 h 483984"/>
              <a:gd name="connsiteX42" fmla="*/ 641978 w 3211257"/>
              <a:gd name="connsiteY42" fmla="*/ 247017 h 483984"/>
              <a:gd name="connsiteX43" fmla="*/ 641431 w 3211257"/>
              <a:gd name="connsiteY43" fmla="*/ 246481 h 483984"/>
              <a:gd name="connsiteX44" fmla="*/ 659605 w 3211257"/>
              <a:gd name="connsiteY44" fmla="*/ 197114 h 483984"/>
              <a:gd name="connsiteX45" fmla="*/ 689823 w 3211257"/>
              <a:gd name="connsiteY45" fmla="*/ 206249 h 483984"/>
              <a:gd name="connsiteX46" fmla="*/ 701439 w 3211257"/>
              <a:gd name="connsiteY46" fmla="*/ 231543 h 483984"/>
              <a:gd name="connsiteX47" fmla="*/ 560828 w 3211257"/>
              <a:gd name="connsiteY47" fmla="*/ 357302 h 483984"/>
              <a:gd name="connsiteX48" fmla="*/ 560828 w 3211257"/>
              <a:gd name="connsiteY48" fmla="*/ 360720 h 483984"/>
              <a:gd name="connsiteX49" fmla="*/ 568120 w 3211257"/>
              <a:gd name="connsiteY49" fmla="*/ 386952 h 483984"/>
              <a:gd name="connsiteX50" fmla="*/ 588282 w 3211257"/>
              <a:gd name="connsiteY50" fmla="*/ 395589 h 483984"/>
              <a:gd name="connsiteX51" fmla="*/ 635195 w 3211257"/>
              <a:gd name="connsiteY51" fmla="*/ 380469 h 483984"/>
              <a:gd name="connsiteX52" fmla="*/ 704803 w 3211257"/>
              <a:gd name="connsiteY52" fmla="*/ 333674 h 483984"/>
              <a:gd name="connsiteX53" fmla="*/ 704803 w 3211257"/>
              <a:gd name="connsiteY53" fmla="*/ 363185 h 483984"/>
              <a:gd name="connsiteX54" fmla="*/ 562050 w 3211257"/>
              <a:gd name="connsiteY54" fmla="*/ 459743 h 483984"/>
              <a:gd name="connsiteX55" fmla="*/ 510374 w 3211257"/>
              <a:gd name="connsiteY55" fmla="*/ 433581 h 483984"/>
              <a:gd name="connsiteX56" fmla="*/ 491948 w 3211257"/>
              <a:gd name="connsiteY56" fmla="*/ 364749 h 483984"/>
              <a:gd name="connsiteX57" fmla="*/ 517961 w 3211257"/>
              <a:gd name="connsiteY57" fmla="*/ 289820 h 483984"/>
              <a:gd name="connsiteX58" fmla="*/ 585935 w 3211257"/>
              <a:gd name="connsiteY58" fmla="*/ 224042 h 483984"/>
              <a:gd name="connsiteX59" fmla="*/ 659605 w 3211257"/>
              <a:gd name="connsiteY59" fmla="*/ 197114 h 483984"/>
              <a:gd name="connsiteX60" fmla="*/ 2315884 w 3211257"/>
              <a:gd name="connsiteY60" fmla="*/ 191735 h 483984"/>
              <a:gd name="connsiteX61" fmla="*/ 2330821 w 3211257"/>
              <a:gd name="connsiteY61" fmla="*/ 203672 h 483984"/>
              <a:gd name="connsiteX62" fmla="*/ 2320727 w 3211257"/>
              <a:gd name="connsiteY62" fmla="*/ 219981 h 483984"/>
              <a:gd name="connsiteX63" fmla="*/ 2399315 w 3211257"/>
              <a:gd name="connsiteY63" fmla="*/ 209898 h 483984"/>
              <a:gd name="connsiteX64" fmla="*/ 2414789 w 3211257"/>
              <a:gd name="connsiteY64" fmla="*/ 213927 h 483984"/>
              <a:gd name="connsiteX65" fmla="*/ 2424095 w 3211257"/>
              <a:gd name="connsiteY65" fmla="*/ 228061 h 483984"/>
              <a:gd name="connsiteX66" fmla="*/ 2428366 w 3211257"/>
              <a:gd name="connsiteY66" fmla="*/ 248367 h 483984"/>
              <a:gd name="connsiteX67" fmla="*/ 2423747 w 3211257"/>
              <a:gd name="connsiteY67" fmla="*/ 267832 h 483984"/>
              <a:gd name="connsiteX68" fmla="*/ 2399530 w 3211257"/>
              <a:gd name="connsiteY68" fmla="*/ 296137 h 483984"/>
              <a:gd name="connsiteX69" fmla="*/ 2371883 w 3211257"/>
              <a:gd name="connsiteY69" fmla="*/ 334306 h 483984"/>
              <a:gd name="connsiteX70" fmla="*/ 2360417 w 3211257"/>
              <a:gd name="connsiteY70" fmla="*/ 365424 h 483984"/>
              <a:gd name="connsiteX71" fmla="*/ 2372398 w 3211257"/>
              <a:gd name="connsiteY71" fmla="*/ 374725 h 483984"/>
              <a:gd name="connsiteX72" fmla="*/ 2449229 w 3211257"/>
              <a:gd name="connsiteY72" fmla="*/ 332999 h 483984"/>
              <a:gd name="connsiteX73" fmla="*/ 2449229 w 3211257"/>
              <a:gd name="connsiteY73" fmla="*/ 338426 h 483984"/>
              <a:gd name="connsiteX74" fmla="*/ 2451076 w 3211257"/>
              <a:gd name="connsiteY74" fmla="*/ 327977 h 483984"/>
              <a:gd name="connsiteX75" fmla="*/ 2470586 w 3211257"/>
              <a:gd name="connsiteY75" fmla="*/ 289820 h 483984"/>
              <a:gd name="connsiteX76" fmla="*/ 2538560 w 3211257"/>
              <a:gd name="connsiteY76" fmla="*/ 224042 h 483984"/>
              <a:gd name="connsiteX77" fmla="*/ 2612230 w 3211257"/>
              <a:gd name="connsiteY77" fmla="*/ 197114 h 483984"/>
              <a:gd name="connsiteX78" fmla="*/ 2642449 w 3211257"/>
              <a:gd name="connsiteY78" fmla="*/ 206249 h 483984"/>
              <a:gd name="connsiteX79" fmla="*/ 2654064 w 3211257"/>
              <a:gd name="connsiteY79" fmla="*/ 231543 h 483984"/>
              <a:gd name="connsiteX80" fmla="*/ 2513453 w 3211257"/>
              <a:gd name="connsiteY80" fmla="*/ 357302 h 483984"/>
              <a:gd name="connsiteX81" fmla="*/ 2513453 w 3211257"/>
              <a:gd name="connsiteY81" fmla="*/ 360720 h 483984"/>
              <a:gd name="connsiteX82" fmla="*/ 2520745 w 3211257"/>
              <a:gd name="connsiteY82" fmla="*/ 386952 h 483984"/>
              <a:gd name="connsiteX83" fmla="*/ 2540907 w 3211257"/>
              <a:gd name="connsiteY83" fmla="*/ 395589 h 483984"/>
              <a:gd name="connsiteX84" fmla="*/ 2587820 w 3211257"/>
              <a:gd name="connsiteY84" fmla="*/ 380469 h 483984"/>
              <a:gd name="connsiteX85" fmla="*/ 2657428 w 3211257"/>
              <a:gd name="connsiteY85" fmla="*/ 333674 h 483984"/>
              <a:gd name="connsiteX86" fmla="*/ 2657428 w 3211257"/>
              <a:gd name="connsiteY86" fmla="*/ 363185 h 483984"/>
              <a:gd name="connsiteX87" fmla="*/ 2514675 w 3211257"/>
              <a:gd name="connsiteY87" fmla="*/ 459743 h 483984"/>
              <a:gd name="connsiteX88" fmla="*/ 2462999 w 3211257"/>
              <a:gd name="connsiteY88" fmla="*/ 433581 h 483984"/>
              <a:gd name="connsiteX89" fmla="*/ 2445725 w 3211257"/>
              <a:gd name="connsiteY89" fmla="*/ 385052 h 483984"/>
              <a:gd name="connsiteX90" fmla="*/ 2444829 w 3211257"/>
              <a:gd name="connsiteY90" fmla="*/ 369254 h 483984"/>
              <a:gd name="connsiteX91" fmla="*/ 2420021 w 3211257"/>
              <a:gd name="connsiteY91" fmla="*/ 395137 h 483984"/>
              <a:gd name="connsiteX92" fmla="*/ 2390003 w 3211257"/>
              <a:gd name="connsiteY92" fmla="*/ 423037 h 483984"/>
              <a:gd name="connsiteX93" fmla="*/ 2337411 w 3211257"/>
              <a:gd name="connsiteY93" fmla="*/ 449649 h 483984"/>
              <a:gd name="connsiteX94" fmla="*/ 2308077 w 3211257"/>
              <a:gd name="connsiteY94" fmla="*/ 432386 h 483984"/>
              <a:gd name="connsiteX95" fmla="*/ 2298267 w 3211257"/>
              <a:gd name="connsiteY95" fmla="*/ 393681 h 483984"/>
              <a:gd name="connsiteX96" fmla="*/ 2314223 w 3211257"/>
              <a:gd name="connsiteY96" fmla="*/ 341287 h 483984"/>
              <a:gd name="connsiteX97" fmla="*/ 2358146 w 3211257"/>
              <a:gd name="connsiteY97" fmla="*/ 286847 h 483984"/>
              <a:gd name="connsiteX98" fmla="*/ 2304921 w 3211257"/>
              <a:gd name="connsiteY98" fmla="*/ 298441 h 483984"/>
              <a:gd name="connsiteX99" fmla="*/ 2234348 w 3211257"/>
              <a:gd name="connsiteY99" fmla="*/ 372957 h 483984"/>
              <a:gd name="connsiteX100" fmla="*/ 2234348 w 3211257"/>
              <a:gd name="connsiteY100" fmla="*/ 342525 h 483984"/>
              <a:gd name="connsiteX101" fmla="*/ 2261266 w 3211257"/>
              <a:gd name="connsiteY101" fmla="*/ 313228 h 483984"/>
              <a:gd name="connsiteX102" fmla="*/ 2241078 w 3211257"/>
              <a:gd name="connsiteY102" fmla="*/ 284018 h 483984"/>
              <a:gd name="connsiteX103" fmla="*/ 2269367 w 3211257"/>
              <a:gd name="connsiteY103" fmla="*/ 225751 h 483984"/>
              <a:gd name="connsiteX104" fmla="*/ 2315884 w 3211257"/>
              <a:gd name="connsiteY104" fmla="*/ 191735 h 483984"/>
              <a:gd name="connsiteX105" fmla="*/ 1258899 w 3211257"/>
              <a:gd name="connsiteY105" fmla="*/ 115707 h 483984"/>
              <a:gd name="connsiteX106" fmla="*/ 1280298 w 3211257"/>
              <a:gd name="connsiteY106" fmla="*/ 124033 h 483984"/>
              <a:gd name="connsiteX107" fmla="*/ 1288624 w 3211257"/>
              <a:gd name="connsiteY107" fmla="*/ 144757 h 483984"/>
              <a:gd name="connsiteX108" fmla="*/ 1273756 w 3211257"/>
              <a:gd name="connsiteY108" fmla="*/ 180987 h 483984"/>
              <a:gd name="connsiteX109" fmla="*/ 1238711 w 3211257"/>
              <a:gd name="connsiteY109" fmla="*/ 200061 h 483984"/>
              <a:gd name="connsiteX110" fmla="*/ 1217580 w 3211257"/>
              <a:gd name="connsiteY110" fmla="*/ 191686 h 483984"/>
              <a:gd name="connsiteX111" fmla="*/ 1209650 w 3211257"/>
              <a:gd name="connsiteY111" fmla="*/ 171000 h 483984"/>
              <a:gd name="connsiteX112" fmla="*/ 1225482 w 3211257"/>
              <a:gd name="connsiteY112" fmla="*/ 134931 h 483984"/>
              <a:gd name="connsiteX113" fmla="*/ 1258899 w 3211257"/>
              <a:gd name="connsiteY113" fmla="*/ 115707 h 483984"/>
              <a:gd name="connsiteX114" fmla="*/ 1113681 w 3211257"/>
              <a:gd name="connsiteY114" fmla="*/ 106963 h 483984"/>
              <a:gd name="connsiteX115" fmla="*/ 1138702 w 3211257"/>
              <a:gd name="connsiteY115" fmla="*/ 121215 h 483984"/>
              <a:gd name="connsiteX116" fmla="*/ 1123325 w 3211257"/>
              <a:gd name="connsiteY116" fmla="*/ 146708 h 483984"/>
              <a:gd name="connsiteX117" fmla="*/ 1103051 w 3211257"/>
              <a:gd name="connsiteY117" fmla="*/ 166467 h 483984"/>
              <a:gd name="connsiteX118" fmla="*/ 1136688 w 3211257"/>
              <a:gd name="connsiteY118" fmla="*/ 171686 h 483984"/>
              <a:gd name="connsiteX119" fmla="*/ 1085842 w 3211257"/>
              <a:gd name="connsiteY119" fmla="*/ 253875 h 483984"/>
              <a:gd name="connsiteX120" fmla="*/ 1042583 w 3211257"/>
              <a:gd name="connsiteY120" fmla="*/ 250510 h 483984"/>
              <a:gd name="connsiteX121" fmla="*/ 1002474 w 3211257"/>
              <a:gd name="connsiteY121" fmla="*/ 323880 h 483984"/>
              <a:gd name="connsiteX122" fmla="*/ 991373 w 3211257"/>
              <a:gd name="connsiteY122" fmla="*/ 373504 h 483984"/>
              <a:gd name="connsiteX123" fmla="*/ 1002678 w 3211257"/>
              <a:gd name="connsiteY123" fmla="*/ 388184 h 483984"/>
              <a:gd name="connsiteX124" fmla="*/ 1096321 w 3211257"/>
              <a:gd name="connsiteY124" fmla="*/ 332999 h 483984"/>
              <a:gd name="connsiteX125" fmla="*/ 1096321 w 3211257"/>
              <a:gd name="connsiteY125" fmla="*/ 357633 h 483984"/>
              <a:gd name="connsiteX126" fmla="*/ 1105199 w 3211257"/>
              <a:gd name="connsiteY126" fmla="*/ 314056 h 483984"/>
              <a:gd name="connsiteX127" fmla="*/ 1134952 w 3211257"/>
              <a:gd name="connsiteY127" fmla="*/ 263197 h 483984"/>
              <a:gd name="connsiteX128" fmla="*/ 1209778 w 3211257"/>
              <a:gd name="connsiteY128" fmla="*/ 211248 h 483984"/>
              <a:gd name="connsiteX129" fmla="*/ 1236825 w 3211257"/>
              <a:gd name="connsiteY129" fmla="*/ 232893 h 483984"/>
              <a:gd name="connsiteX130" fmla="*/ 1226077 w 3211257"/>
              <a:gd name="connsiteY130" fmla="*/ 262602 h 483984"/>
              <a:gd name="connsiteX131" fmla="*/ 1184329 w 3211257"/>
              <a:gd name="connsiteY131" fmla="*/ 316540 h 483984"/>
              <a:gd name="connsiteX132" fmla="*/ 1158729 w 3211257"/>
              <a:gd name="connsiteY132" fmla="*/ 344411 h 483984"/>
              <a:gd name="connsiteX133" fmla="*/ 1154743 w 3211257"/>
              <a:gd name="connsiteY133" fmla="*/ 359370 h 483984"/>
              <a:gd name="connsiteX134" fmla="*/ 1161521 w 3211257"/>
              <a:gd name="connsiteY134" fmla="*/ 375615 h 483984"/>
              <a:gd name="connsiteX135" fmla="*/ 1179507 w 3211257"/>
              <a:gd name="connsiteY135" fmla="*/ 382130 h 483984"/>
              <a:gd name="connsiteX136" fmla="*/ 1210984 w 3211257"/>
              <a:gd name="connsiteY136" fmla="*/ 371029 h 483984"/>
              <a:gd name="connsiteX137" fmla="*/ 1234386 w 3211257"/>
              <a:gd name="connsiteY137" fmla="*/ 356139 h 483984"/>
              <a:gd name="connsiteX138" fmla="*/ 1234766 w 3211257"/>
              <a:gd name="connsiteY138" fmla="*/ 355890 h 483984"/>
              <a:gd name="connsiteX139" fmla="*/ 1234223 w 3211257"/>
              <a:gd name="connsiteY139" fmla="*/ 351976 h 483984"/>
              <a:gd name="connsiteX140" fmla="*/ 1258655 w 3211257"/>
              <a:gd name="connsiteY140" fmla="*/ 285448 h 483984"/>
              <a:gd name="connsiteX141" fmla="*/ 1320570 w 3211257"/>
              <a:gd name="connsiteY141" fmla="*/ 225323 h 483984"/>
              <a:gd name="connsiteX142" fmla="*/ 1387746 w 3211257"/>
              <a:gd name="connsiteY142" fmla="*/ 201154 h 483984"/>
              <a:gd name="connsiteX143" fmla="*/ 1413919 w 3211257"/>
              <a:gd name="connsiteY143" fmla="*/ 207615 h 483984"/>
              <a:gd name="connsiteX144" fmla="*/ 1425551 w 3211257"/>
              <a:gd name="connsiteY144" fmla="*/ 225489 h 483984"/>
              <a:gd name="connsiteX145" fmla="*/ 1418157 w 3211257"/>
              <a:gd name="connsiteY145" fmla="*/ 237673 h 483984"/>
              <a:gd name="connsiteX146" fmla="*/ 1434487 w 3211257"/>
              <a:gd name="connsiteY146" fmla="*/ 247311 h 483984"/>
              <a:gd name="connsiteX147" fmla="*/ 1439685 w 3211257"/>
              <a:gd name="connsiteY147" fmla="*/ 270570 h 483984"/>
              <a:gd name="connsiteX148" fmla="*/ 1412103 w 3211257"/>
              <a:gd name="connsiteY148" fmla="*/ 355041 h 483984"/>
              <a:gd name="connsiteX149" fmla="*/ 1413683 w 3211257"/>
              <a:gd name="connsiteY149" fmla="*/ 355293 h 483984"/>
              <a:gd name="connsiteX150" fmla="*/ 1417134 w 3211257"/>
              <a:gd name="connsiteY150" fmla="*/ 363324 h 483984"/>
              <a:gd name="connsiteX151" fmla="*/ 1418157 w 3211257"/>
              <a:gd name="connsiteY151" fmla="*/ 369593 h 483984"/>
              <a:gd name="connsiteX152" fmla="*/ 1444443 w 3211257"/>
              <a:gd name="connsiteY152" fmla="*/ 345127 h 483984"/>
              <a:gd name="connsiteX153" fmla="*/ 1460926 w 3211257"/>
              <a:gd name="connsiteY153" fmla="*/ 334087 h 483984"/>
              <a:gd name="connsiteX154" fmla="*/ 1462026 w 3211257"/>
              <a:gd name="connsiteY154" fmla="*/ 329629 h 483984"/>
              <a:gd name="connsiteX155" fmla="*/ 1487245 w 3211257"/>
              <a:gd name="connsiteY155" fmla="*/ 286884 h 483984"/>
              <a:gd name="connsiteX156" fmla="*/ 1522939 w 3211257"/>
              <a:gd name="connsiteY156" fmla="*/ 243089 h 483984"/>
              <a:gd name="connsiteX157" fmla="*/ 1557711 w 3211257"/>
              <a:gd name="connsiteY157" fmla="*/ 229411 h 483984"/>
              <a:gd name="connsiteX158" fmla="*/ 1577428 w 3211257"/>
              <a:gd name="connsiteY158" fmla="*/ 235524 h 483984"/>
              <a:gd name="connsiteX159" fmla="*/ 1585422 w 3211257"/>
              <a:gd name="connsiteY159" fmla="*/ 250381 h 483984"/>
              <a:gd name="connsiteX160" fmla="*/ 1578221 w 3211257"/>
              <a:gd name="connsiteY160" fmla="*/ 267098 h 483984"/>
              <a:gd name="connsiteX161" fmla="*/ 1566787 w 3211257"/>
              <a:gd name="connsiteY161" fmla="*/ 279881 h 483984"/>
              <a:gd name="connsiteX162" fmla="*/ 1516799 w 3211257"/>
              <a:gd name="connsiteY162" fmla="*/ 349951 h 483984"/>
              <a:gd name="connsiteX163" fmla="*/ 1515995 w 3211257"/>
              <a:gd name="connsiteY163" fmla="*/ 353198 h 483984"/>
              <a:gd name="connsiteX164" fmla="*/ 1526218 w 3211257"/>
              <a:gd name="connsiteY164" fmla="*/ 342632 h 483984"/>
              <a:gd name="connsiteX165" fmla="*/ 1631804 w 3211257"/>
              <a:gd name="connsiteY165" fmla="*/ 237721 h 483984"/>
              <a:gd name="connsiteX166" fmla="*/ 1687553 w 3211257"/>
              <a:gd name="connsiteY166" fmla="*/ 209223 h 483984"/>
              <a:gd name="connsiteX167" fmla="*/ 1704006 w 3211257"/>
              <a:gd name="connsiteY167" fmla="*/ 228061 h 483984"/>
              <a:gd name="connsiteX168" fmla="*/ 1709884 w 3211257"/>
              <a:gd name="connsiteY168" fmla="*/ 259125 h 483984"/>
              <a:gd name="connsiteX169" fmla="*/ 1695761 w 3211257"/>
              <a:gd name="connsiteY169" fmla="*/ 279892 h 483984"/>
              <a:gd name="connsiteX170" fmla="*/ 1652619 w 3211257"/>
              <a:gd name="connsiteY170" fmla="*/ 337564 h 483984"/>
              <a:gd name="connsiteX171" fmla="*/ 1637896 w 3211257"/>
              <a:gd name="connsiteY171" fmla="*/ 370814 h 483984"/>
              <a:gd name="connsiteX172" fmla="*/ 1642483 w 3211257"/>
              <a:gd name="connsiteY172" fmla="*/ 378765 h 483984"/>
              <a:gd name="connsiteX173" fmla="*/ 1721993 w 3211257"/>
              <a:gd name="connsiteY173" fmla="*/ 332334 h 483984"/>
              <a:gd name="connsiteX174" fmla="*/ 1721993 w 3211257"/>
              <a:gd name="connsiteY174" fmla="*/ 364878 h 483984"/>
              <a:gd name="connsiteX175" fmla="*/ 1652229 w 3211257"/>
              <a:gd name="connsiteY175" fmla="*/ 430811 h 483984"/>
              <a:gd name="connsiteX176" fmla="*/ 1601442 w 3211257"/>
              <a:gd name="connsiteY176" fmla="*/ 455703 h 483984"/>
              <a:gd name="connsiteX177" fmla="*/ 1576876 w 3211257"/>
              <a:gd name="connsiteY177" fmla="*/ 443300 h 483984"/>
              <a:gd name="connsiteX178" fmla="*/ 1569016 w 3211257"/>
              <a:gd name="connsiteY178" fmla="*/ 413194 h 483984"/>
              <a:gd name="connsiteX179" fmla="*/ 1581848 w 3211257"/>
              <a:gd name="connsiteY179" fmla="*/ 369759 h 483984"/>
              <a:gd name="connsiteX180" fmla="*/ 1626205 w 3211257"/>
              <a:gd name="connsiteY180" fmla="*/ 300295 h 483984"/>
              <a:gd name="connsiteX181" fmla="*/ 1534298 w 3211257"/>
              <a:gd name="connsiteY181" fmla="*/ 402211 h 483984"/>
              <a:gd name="connsiteX182" fmla="*/ 1507273 w 3211257"/>
              <a:gd name="connsiteY182" fmla="*/ 434529 h 483984"/>
              <a:gd name="connsiteX183" fmla="*/ 1492453 w 3211257"/>
              <a:gd name="connsiteY183" fmla="*/ 440230 h 483984"/>
              <a:gd name="connsiteX184" fmla="*/ 1466393 w 3211257"/>
              <a:gd name="connsiteY184" fmla="*/ 415343 h 483984"/>
              <a:gd name="connsiteX185" fmla="*/ 1459602 w 3211257"/>
              <a:gd name="connsiteY185" fmla="*/ 389413 h 483984"/>
              <a:gd name="connsiteX186" fmla="*/ 1457955 w 3211257"/>
              <a:gd name="connsiteY186" fmla="*/ 369021 h 483984"/>
              <a:gd name="connsiteX187" fmla="*/ 1442789 w 3211257"/>
              <a:gd name="connsiteY187" fmla="*/ 382193 h 483984"/>
              <a:gd name="connsiteX188" fmla="*/ 1425202 w 3211257"/>
              <a:gd name="connsiteY188" fmla="*/ 393505 h 483984"/>
              <a:gd name="connsiteX189" fmla="*/ 1386139 w 3211257"/>
              <a:gd name="connsiteY189" fmla="*/ 400539 h 483984"/>
              <a:gd name="connsiteX190" fmla="*/ 1307690 w 3211257"/>
              <a:gd name="connsiteY190" fmla="*/ 450999 h 483984"/>
              <a:gd name="connsiteX191" fmla="*/ 1255403 w 3211257"/>
              <a:gd name="connsiteY191" fmla="*/ 422158 h 483984"/>
              <a:gd name="connsiteX192" fmla="*/ 1243082 w 3211257"/>
              <a:gd name="connsiteY192" fmla="*/ 397365 h 483984"/>
              <a:gd name="connsiteX193" fmla="*/ 1235973 w 3211257"/>
              <a:gd name="connsiteY193" fmla="*/ 405276 h 483984"/>
              <a:gd name="connsiteX194" fmla="*/ 1153275 w 3211257"/>
              <a:gd name="connsiteY194" fmla="*/ 454364 h 483984"/>
              <a:gd name="connsiteX195" fmla="*/ 1109593 w 3211257"/>
              <a:gd name="connsiteY195" fmla="*/ 423540 h 483984"/>
              <a:gd name="connsiteX196" fmla="*/ 1095878 w 3211257"/>
              <a:gd name="connsiteY196" fmla="*/ 365268 h 483984"/>
              <a:gd name="connsiteX197" fmla="*/ 1073908 w 3211257"/>
              <a:gd name="connsiteY197" fmla="*/ 388315 h 483984"/>
              <a:gd name="connsiteX198" fmla="*/ 958272 w 3211257"/>
              <a:gd name="connsiteY198" fmla="*/ 465122 h 483984"/>
              <a:gd name="connsiteX199" fmla="*/ 928446 w 3211257"/>
              <a:gd name="connsiteY199" fmla="*/ 451128 h 483984"/>
              <a:gd name="connsiteX200" fmla="*/ 918453 w 3211257"/>
              <a:gd name="connsiteY200" fmla="*/ 418574 h 483984"/>
              <a:gd name="connsiteX201" fmla="*/ 941995 w 3211257"/>
              <a:gd name="connsiteY201" fmla="*/ 344700 h 483984"/>
              <a:gd name="connsiteX202" fmla="*/ 931186 w 3211257"/>
              <a:gd name="connsiteY202" fmla="*/ 357867 h 483984"/>
              <a:gd name="connsiteX203" fmla="*/ 925798 w 3211257"/>
              <a:gd name="connsiteY203" fmla="*/ 361774 h 483984"/>
              <a:gd name="connsiteX204" fmla="*/ 925798 w 3211257"/>
              <a:gd name="connsiteY204" fmla="*/ 366142 h 483984"/>
              <a:gd name="connsiteX205" fmla="*/ 856232 w 3211257"/>
              <a:gd name="connsiteY205" fmla="*/ 429954 h 483984"/>
              <a:gd name="connsiteX206" fmla="*/ 783708 w 3211257"/>
              <a:gd name="connsiteY206" fmla="*/ 463783 h 483984"/>
              <a:gd name="connsiteX207" fmla="*/ 730152 w 3211257"/>
              <a:gd name="connsiteY207" fmla="*/ 429027 h 483984"/>
              <a:gd name="connsiteX208" fmla="*/ 710243 w 3211257"/>
              <a:gd name="connsiteY208" fmla="*/ 356005 h 483984"/>
              <a:gd name="connsiteX209" fmla="*/ 717443 w 3211257"/>
              <a:gd name="connsiteY209" fmla="*/ 319460 h 483984"/>
              <a:gd name="connsiteX210" fmla="*/ 757294 w 3211257"/>
              <a:gd name="connsiteY210" fmla="*/ 270661 h 483984"/>
              <a:gd name="connsiteX211" fmla="*/ 822783 w 3211257"/>
              <a:gd name="connsiteY211" fmla="*/ 216713 h 483984"/>
              <a:gd name="connsiteX212" fmla="*/ 872509 w 3211257"/>
              <a:gd name="connsiteY212" fmla="*/ 196450 h 483984"/>
              <a:gd name="connsiteX213" fmla="*/ 897246 w 3211257"/>
              <a:gd name="connsiteY213" fmla="*/ 205740 h 483984"/>
              <a:gd name="connsiteX214" fmla="*/ 906960 w 3211257"/>
              <a:gd name="connsiteY214" fmla="*/ 229529 h 483984"/>
              <a:gd name="connsiteX215" fmla="*/ 883407 w 3211257"/>
              <a:gd name="connsiteY215" fmla="*/ 284559 h 483984"/>
              <a:gd name="connsiteX216" fmla="*/ 844263 w 3211257"/>
              <a:gd name="connsiteY216" fmla="*/ 316443 h 483984"/>
              <a:gd name="connsiteX217" fmla="*/ 828650 w 3211257"/>
              <a:gd name="connsiteY217" fmla="*/ 299684 h 483984"/>
              <a:gd name="connsiteX218" fmla="*/ 829065 w 3211257"/>
              <a:gd name="connsiteY218" fmla="*/ 295148 h 483984"/>
              <a:gd name="connsiteX219" fmla="*/ 825351 w 3211257"/>
              <a:gd name="connsiteY219" fmla="*/ 297633 h 483984"/>
              <a:gd name="connsiteX220" fmla="*/ 805328 w 3211257"/>
              <a:gd name="connsiteY220" fmla="*/ 311830 h 483984"/>
              <a:gd name="connsiteX221" fmla="*/ 770668 w 3211257"/>
              <a:gd name="connsiteY221" fmla="*/ 340907 h 483984"/>
              <a:gd name="connsiteX222" fmla="*/ 762310 w 3211257"/>
              <a:gd name="connsiteY222" fmla="*/ 360045 h 483984"/>
              <a:gd name="connsiteX223" fmla="*/ 772146 w 3211257"/>
              <a:gd name="connsiteY223" fmla="*/ 387091 h 483984"/>
              <a:gd name="connsiteX224" fmla="*/ 799182 w 3211257"/>
              <a:gd name="connsiteY224" fmla="*/ 396928 h 483984"/>
              <a:gd name="connsiteX225" fmla="*/ 847365 w 3211257"/>
              <a:gd name="connsiteY225" fmla="*/ 382028 h 483984"/>
              <a:gd name="connsiteX226" fmla="*/ 901929 w 3211257"/>
              <a:gd name="connsiteY226" fmla="*/ 349621 h 483984"/>
              <a:gd name="connsiteX227" fmla="*/ 910373 w 3211257"/>
              <a:gd name="connsiteY227" fmla="*/ 344218 h 483984"/>
              <a:gd name="connsiteX228" fmla="*/ 910373 w 3211257"/>
              <a:gd name="connsiteY228" fmla="*/ 340553 h 483984"/>
              <a:gd name="connsiteX229" fmla="*/ 993805 w 3211257"/>
              <a:gd name="connsiteY229" fmla="*/ 247863 h 483984"/>
              <a:gd name="connsiteX230" fmla="*/ 953407 w 3211257"/>
              <a:gd name="connsiteY230" fmla="*/ 250735 h 483984"/>
              <a:gd name="connsiteX231" fmla="*/ 940784 w 3211257"/>
              <a:gd name="connsiteY231" fmla="*/ 253875 h 483984"/>
              <a:gd name="connsiteX232" fmla="*/ 931901 w 3211257"/>
              <a:gd name="connsiteY232" fmla="*/ 242988 h 483984"/>
              <a:gd name="connsiteX233" fmla="*/ 950504 w 3211257"/>
              <a:gd name="connsiteY233" fmla="*/ 203222 h 483984"/>
              <a:gd name="connsiteX234" fmla="*/ 987708 w 3211257"/>
              <a:gd name="connsiteY234" fmla="*/ 169736 h 483984"/>
              <a:gd name="connsiteX235" fmla="*/ 1045455 w 3211257"/>
              <a:gd name="connsiteY235" fmla="*/ 164153 h 483984"/>
              <a:gd name="connsiteX236" fmla="*/ 1076380 w 3211257"/>
              <a:gd name="connsiteY236" fmla="*/ 122142 h 483984"/>
              <a:gd name="connsiteX237" fmla="*/ 1113681 w 3211257"/>
              <a:gd name="connsiteY237" fmla="*/ 106963 h 483984"/>
              <a:gd name="connsiteX238" fmla="*/ 412978 w 3211257"/>
              <a:gd name="connsiteY238" fmla="*/ 43055 h 483984"/>
              <a:gd name="connsiteX239" fmla="*/ 470510 w 3211257"/>
              <a:gd name="connsiteY239" fmla="*/ 48402 h 483984"/>
              <a:gd name="connsiteX240" fmla="*/ 501108 w 3211257"/>
              <a:gd name="connsiteY240" fmla="*/ 60929 h 483984"/>
              <a:gd name="connsiteX241" fmla="*/ 509986 w 3211257"/>
              <a:gd name="connsiteY241" fmla="*/ 81514 h 483984"/>
              <a:gd name="connsiteX242" fmla="*/ 503584 w 3211257"/>
              <a:gd name="connsiteY242" fmla="*/ 118536 h 483984"/>
              <a:gd name="connsiteX243" fmla="*/ 488271 w 3211257"/>
              <a:gd name="connsiteY243" fmla="*/ 139416 h 483984"/>
              <a:gd name="connsiteX244" fmla="*/ 456065 w 3211257"/>
              <a:gd name="connsiteY244" fmla="*/ 153566 h 483984"/>
              <a:gd name="connsiteX245" fmla="*/ 427556 w 3211257"/>
              <a:gd name="connsiteY245" fmla="*/ 164469 h 483984"/>
              <a:gd name="connsiteX246" fmla="*/ 396433 w 3211257"/>
              <a:gd name="connsiteY246" fmla="*/ 182841 h 483984"/>
              <a:gd name="connsiteX247" fmla="*/ 380510 w 3211257"/>
              <a:gd name="connsiteY247" fmla="*/ 191306 h 483984"/>
              <a:gd name="connsiteX248" fmla="*/ 369119 w 3211257"/>
              <a:gd name="connsiteY248" fmla="*/ 181758 h 483984"/>
              <a:gd name="connsiteX249" fmla="*/ 381195 w 3211257"/>
              <a:gd name="connsiteY249" fmla="*/ 161640 h 483984"/>
              <a:gd name="connsiteX250" fmla="*/ 409999 w 3211257"/>
              <a:gd name="connsiteY250" fmla="*/ 140986 h 483984"/>
              <a:gd name="connsiteX251" fmla="*/ 427648 w 3211257"/>
              <a:gd name="connsiteY251" fmla="*/ 131974 h 483984"/>
              <a:gd name="connsiteX252" fmla="*/ 409613 w 3211257"/>
              <a:gd name="connsiteY252" fmla="*/ 135467 h 483984"/>
              <a:gd name="connsiteX253" fmla="*/ 259664 w 3211257"/>
              <a:gd name="connsiteY253" fmla="*/ 158013 h 483984"/>
              <a:gd name="connsiteX254" fmla="*/ 197819 w 3211257"/>
              <a:gd name="connsiteY254" fmla="*/ 203961 h 483984"/>
              <a:gd name="connsiteX255" fmla="*/ 200235 w 3211257"/>
              <a:gd name="connsiteY255" fmla="*/ 210964 h 483984"/>
              <a:gd name="connsiteX256" fmla="*/ 209188 w 3211257"/>
              <a:gd name="connsiteY256" fmla="*/ 216134 h 483984"/>
              <a:gd name="connsiteX257" fmla="*/ 283779 w 3211257"/>
              <a:gd name="connsiteY257" fmla="*/ 238112 h 483984"/>
              <a:gd name="connsiteX258" fmla="*/ 349584 w 3211257"/>
              <a:gd name="connsiteY258" fmla="*/ 262527 h 483984"/>
              <a:gd name="connsiteX259" fmla="*/ 398898 w 3211257"/>
              <a:gd name="connsiteY259" fmla="*/ 291786 h 483984"/>
              <a:gd name="connsiteX260" fmla="*/ 425247 w 3211257"/>
              <a:gd name="connsiteY260" fmla="*/ 321560 h 483984"/>
              <a:gd name="connsiteX261" fmla="*/ 433294 w 3211257"/>
              <a:gd name="connsiteY261" fmla="*/ 353316 h 483984"/>
              <a:gd name="connsiteX262" fmla="*/ 408676 w 3211257"/>
              <a:gd name="connsiteY262" fmla="*/ 418622 h 483984"/>
              <a:gd name="connsiteX263" fmla="*/ 314196 w 3211257"/>
              <a:gd name="connsiteY263" fmla="*/ 471107 h 483984"/>
              <a:gd name="connsiteX264" fmla="*/ 177190 w 3211257"/>
              <a:gd name="connsiteY264" fmla="*/ 483609 h 483984"/>
              <a:gd name="connsiteX265" fmla="*/ 92082 w 3211257"/>
              <a:gd name="connsiteY265" fmla="*/ 461647 h 483984"/>
              <a:gd name="connsiteX266" fmla="*/ 513 w 3211257"/>
              <a:gd name="connsiteY266" fmla="*/ 438762 h 483984"/>
              <a:gd name="connsiteX267" fmla="*/ 59727 w 3211257"/>
              <a:gd name="connsiteY267" fmla="*/ 392240 h 483984"/>
              <a:gd name="connsiteX268" fmla="*/ 158675 w 3211257"/>
              <a:gd name="connsiteY268" fmla="*/ 393563 h 483984"/>
              <a:gd name="connsiteX269" fmla="*/ 269849 w 3211257"/>
              <a:gd name="connsiteY269" fmla="*/ 388977 h 483984"/>
              <a:gd name="connsiteX270" fmla="*/ 331651 w 3211257"/>
              <a:gd name="connsiteY270" fmla="*/ 373306 h 483984"/>
              <a:gd name="connsiteX271" fmla="*/ 377188 w 3211257"/>
              <a:gd name="connsiteY271" fmla="*/ 348001 h 483984"/>
              <a:gd name="connsiteX272" fmla="*/ 275871 w 3211257"/>
              <a:gd name="connsiteY272" fmla="*/ 297819 h 483984"/>
              <a:gd name="connsiteX273" fmla="*/ 192675 w 3211257"/>
              <a:gd name="connsiteY273" fmla="*/ 273843 h 483984"/>
              <a:gd name="connsiteX274" fmla="*/ 143110 w 3211257"/>
              <a:gd name="connsiteY274" fmla="*/ 245886 h 483984"/>
              <a:gd name="connsiteX275" fmla="*/ 132978 w 3211257"/>
              <a:gd name="connsiteY275" fmla="*/ 220785 h 483984"/>
              <a:gd name="connsiteX276" fmla="*/ 157592 w 3211257"/>
              <a:gd name="connsiteY276" fmla="*/ 129043 h 483984"/>
              <a:gd name="connsiteX277" fmla="*/ 255340 w 3211257"/>
              <a:gd name="connsiteY277" fmla="*/ 65478 h 483984"/>
              <a:gd name="connsiteX278" fmla="*/ 412978 w 3211257"/>
              <a:gd name="connsiteY278" fmla="*/ 43055 h 483984"/>
              <a:gd name="connsiteX279" fmla="*/ 3188926 w 3211257"/>
              <a:gd name="connsiteY279" fmla="*/ 24217 h 483984"/>
              <a:gd name="connsiteX280" fmla="*/ 3211257 w 3211257"/>
              <a:gd name="connsiteY280" fmla="*/ 44513 h 483984"/>
              <a:gd name="connsiteX281" fmla="*/ 2983861 w 3211257"/>
              <a:gd name="connsiteY281" fmla="*/ 340318 h 483984"/>
              <a:gd name="connsiteX282" fmla="*/ 2983861 w 3211257"/>
              <a:gd name="connsiteY282" fmla="*/ 359241 h 483984"/>
              <a:gd name="connsiteX283" fmla="*/ 3094307 w 3211257"/>
              <a:gd name="connsiteY283" fmla="*/ 241123 h 483984"/>
              <a:gd name="connsiteX284" fmla="*/ 3167398 w 3211257"/>
              <a:gd name="connsiteY284" fmla="*/ 202504 h 483984"/>
              <a:gd name="connsiteX285" fmla="*/ 3188406 w 3211257"/>
              <a:gd name="connsiteY285" fmla="*/ 216027 h 483984"/>
              <a:gd name="connsiteX286" fmla="*/ 3195784 w 3211257"/>
              <a:gd name="connsiteY286" fmla="*/ 248367 h 483984"/>
              <a:gd name="connsiteX287" fmla="*/ 3164752 w 3211257"/>
              <a:gd name="connsiteY287" fmla="*/ 314182 h 483984"/>
              <a:gd name="connsiteX288" fmla="*/ 3083431 w 3211257"/>
              <a:gd name="connsiteY288" fmla="*/ 373139 h 483984"/>
              <a:gd name="connsiteX289" fmla="*/ 3112909 w 3211257"/>
              <a:gd name="connsiteY289" fmla="*/ 392888 h 483984"/>
              <a:gd name="connsiteX290" fmla="*/ 3138134 w 3211257"/>
              <a:gd name="connsiteY290" fmla="*/ 383207 h 483984"/>
              <a:gd name="connsiteX291" fmla="*/ 3203864 w 3211257"/>
              <a:gd name="connsiteY291" fmla="*/ 333674 h 483984"/>
              <a:gd name="connsiteX292" fmla="*/ 3203864 w 3211257"/>
              <a:gd name="connsiteY292" fmla="*/ 365199 h 483984"/>
              <a:gd name="connsiteX293" fmla="*/ 3138112 w 3211257"/>
              <a:gd name="connsiteY293" fmla="*/ 434524 h 483984"/>
              <a:gd name="connsiteX294" fmla="*/ 3092046 w 3211257"/>
              <a:gd name="connsiteY294" fmla="*/ 457054 h 483984"/>
              <a:gd name="connsiteX295" fmla="*/ 3046981 w 3211257"/>
              <a:gd name="connsiteY295" fmla="*/ 434186 h 483984"/>
              <a:gd name="connsiteX296" fmla="*/ 3015087 w 3211257"/>
              <a:gd name="connsiteY296" fmla="*/ 374307 h 483984"/>
              <a:gd name="connsiteX297" fmla="*/ 2983829 w 3211257"/>
              <a:gd name="connsiteY297" fmla="*/ 421371 h 483984"/>
              <a:gd name="connsiteX298" fmla="*/ 2958165 w 3211257"/>
              <a:gd name="connsiteY298" fmla="*/ 442930 h 483984"/>
              <a:gd name="connsiteX299" fmla="*/ 2935974 w 3211257"/>
              <a:gd name="connsiteY299" fmla="*/ 414095 h 483984"/>
              <a:gd name="connsiteX300" fmla="*/ 2935378 w 3211257"/>
              <a:gd name="connsiteY300" fmla="*/ 405064 h 483984"/>
              <a:gd name="connsiteX301" fmla="*/ 2934280 w 3211257"/>
              <a:gd name="connsiteY301" fmla="*/ 406170 h 483984"/>
              <a:gd name="connsiteX302" fmla="*/ 2848687 w 3211257"/>
              <a:gd name="connsiteY302" fmla="*/ 460418 h 483984"/>
              <a:gd name="connsiteX303" fmla="*/ 2824304 w 3211257"/>
              <a:gd name="connsiteY303" fmla="*/ 448797 h 483984"/>
              <a:gd name="connsiteX304" fmla="*/ 2818276 w 3211257"/>
              <a:gd name="connsiteY304" fmla="*/ 417899 h 483984"/>
              <a:gd name="connsiteX305" fmla="*/ 2837114 w 3211257"/>
              <a:gd name="connsiteY305" fmla="*/ 352105 h 483984"/>
              <a:gd name="connsiteX306" fmla="*/ 2773833 w 3211257"/>
              <a:gd name="connsiteY306" fmla="*/ 429429 h 483984"/>
              <a:gd name="connsiteX307" fmla="*/ 2736333 w 3211257"/>
              <a:gd name="connsiteY307" fmla="*/ 450324 h 483984"/>
              <a:gd name="connsiteX308" fmla="*/ 2698867 w 3211257"/>
              <a:gd name="connsiteY308" fmla="*/ 417936 h 483984"/>
              <a:gd name="connsiteX309" fmla="*/ 2681030 w 3211257"/>
              <a:gd name="connsiteY309" fmla="*/ 359370 h 483984"/>
              <a:gd name="connsiteX310" fmla="*/ 2697238 w 3211257"/>
              <a:gd name="connsiteY310" fmla="*/ 308080 h 483984"/>
              <a:gd name="connsiteX311" fmla="*/ 2761188 w 3211257"/>
              <a:gd name="connsiteY311" fmla="*/ 248742 h 483984"/>
              <a:gd name="connsiteX312" fmla="*/ 2842520 w 3211257"/>
              <a:gd name="connsiteY312" fmla="*/ 200205 h 483984"/>
              <a:gd name="connsiteX313" fmla="*/ 2900486 w 3211257"/>
              <a:gd name="connsiteY313" fmla="*/ 186355 h 483984"/>
              <a:gd name="connsiteX314" fmla="*/ 2921848 w 3211257"/>
              <a:gd name="connsiteY314" fmla="*/ 199718 h 483984"/>
              <a:gd name="connsiteX315" fmla="*/ 2931562 w 3211257"/>
              <a:gd name="connsiteY315" fmla="*/ 223474 h 483984"/>
              <a:gd name="connsiteX316" fmla="*/ 2911384 w 3211257"/>
              <a:gd name="connsiteY316" fmla="*/ 242602 h 483984"/>
              <a:gd name="connsiteX317" fmla="*/ 2924843 w 3211257"/>
              <a:gd name="connsiteY317" fmla="*/ 273934 h 483984"/>
              <a:gd name="connsiteX318" fmla="*/ 2907302 w 3211257"/>
              <a:gd name="connsiteY318" fmla="*/ 307710 h 483984"/>
              <a:gd name="connsiteX319" fmla="*/ 2884509 w 3211257"/>
              <a:gd name="connsiteY319" fmla="*/ 340307 h 483984"/>
              <a:gd name="connsiteX320" fmla="*/ 2880437 w 3211257"/>
              <a:gd name="connsiteY320" fmla="*/ 360045 h 483984"/>
              <a:gd name="connsiteX321" fmla="*/ 2893093 w 3211257"/>
              <a:gd name="connsiteY321" fmla="*/ 378765 h 483984"/>
              <a:gd name="connsiteX322" fmla="*/ 2924873 w 3211257"/>
              <a:gd name="connsiteY322" fmla="*/ 367661 h 483984"/>
              <a:gd name="connsiteX323" fmla="*/ 2942248 w 3211257"/>
              <a:gd name="connsiteY323" fmla="*/ 357004 h 483984"/>
              <a:gd name="connsiteX324" fmla="*/ 2957394 w 3211257"/>
              <a:gd name="connsiteY324" fmla="*/ 289295 h 483984"/>
              <a:gd name="connsiteX325" fmla="*/ 3038586 w 3211257"/>
              <a:gd name="connsiteY325" fmla="*/ 165519 h 483984"/>
              <a:gd name="connsiteX326" fmla="*/ 3131978 w 3211257"/>
              <a:gd name="connsiteY326" fmla="*/ 57929 h 483984"/>
              <a:gd name="connsiteX327" fmla="*/ 3188926 w 3211257"/>
              <a:gd name="connsiteY327" fmla="*/ 24217 h 483984"/>
              <a:gd name="connsiteX328" fmla="*/ 2161509 w 3211257"/>
              <a:gd name="connsiteY328" fmla="*/ 0 h 483984"/>
              <a:gd name="connsiteX329" fmla="*/ 2259643 w 3211257"/>
              <a:gd name="connsiteY329" fmla="*/ 24201 h 483984"/>
              <a:gd name="connsiteX330" fmla="*/ 2292154 w 3211257"/>
              <a:gd name="connsiteY330" fmla="*/ 84214 h 483984"/>
              <a:gd name="connsiteX331" fmla="*/ 2232688 w 3211257"/>
              <a:gd name="connsiteY331" fmla="*/ 171798 h 483984"/>
              <a:gd name="connsiteX332" fmla="*/ 2037080 w 3211257"/>
              <a:gd name="connsiteY332" fmla="*/ 228650 h 483984"/>
              <a:gd name="connsiteX333" fmla="*/ 2023717 w 3211257"/>
              <a:gd name="connsiteY333" fmla="*/ 236987 h 483984"/>
              <a:gd name="connsiteX334" fmla="*/ 2158177 w 3211257"/>
              <a:gd name="connsiteY334" fmla="*/ 268480 h 483984"/>
              <a:gd name="connsiteX335" fmla="*/ 2204693 w 3211257"/>
              <a:gd name="connsiteY335" fmla="*/ 330448 h 483984"/>
              <a:gd name="connsiteX336" fmla="*/ 2170055 w 3211257"/>
              <a:gd name="connsiteY336" fmla="*/ 391602 h 483984"/>
              <a:gd name="connsiteX337" fmla="*/ 2081587 w 3211257"/>
              <a:gd name="connsiteY337" fmla="*/ 441880 h 483984"/>
              <a:gd name="connsiteX338" fmla="*/ 1981873 w 3211257"/>
              <a:gd name="connsiteY338" fmla="*/ 461768 h 483984"/>
              <a:gd name="connsiteX339" fmla="*/ 1898939 w 3211257"/>
              <a:gd name="connsiteY339" fmla="*/ 441339 h 483984"/>
              <a:gd name="connsiteX340" fmla="*/ 1869391 w 3211257"/>
              <a:gd name="connsiteY340" fmla="*/ 386288 h 483984"/>
              <a:gd name="connsiteX341" fmla="*/ 1887731 w 3211257"/>
              <a:gd name="connsiteY341" fmla="*/ 328734 h 483984"/>
              <a:gd name="connsiteX342" fmla="*/ 1939364 w 3211257"/>
              <a:gd name="connsiteY342" fmla="*/ 264269 h 483984"/>
              <a:gd name="connsiteX343" fmla="*/ 1890243 w 3211257"/>
              <a:gd name="connsiteY343" fmla="*/ 232218 h 483984"/>
              <a:gd name="connsiteX344" fmla="*/ 1904844 w 3211257"/>
              <a:gd name="connsiteY344" fmla="*/ 210005 h 483984"/>
              <a:gd name="connsiteX345" fmla="*/ 1989416 w 3211257"/>
              <a:gd name="connsiteY345" fmla="*/ 196889 h 483984"/>
              <a:gd name="connsiteX346" fmla="*/ 2121808 w 3211257"/>
              <a:gd name="connsiteY346" fmla="*/ 104949 h 483984"/>
              <a:gd name="connsiteX347" fmla="*/ 2133381 w 3211257"/>
              <a:gd name="connsiteY347" fmla="*/ 113136 h 483984"/>
              <a:gd name="connsiteX348" fmla="*/ 2112100 w 3211257"/>
              <a:gd name="connsiteY348" fmla="*/ 141961 h 483984"/>
              <a:gd name="connsiteX349" fmla="*/ 2063408 w 3211257"/>
              <a:gd name="connsiteY349" fmla="*/ 187684 h 483984"/>
              <a:gd name="connsiteX350" fmla="*/ 2230668 w 3211257"/>
              <a:gd name="connsiteY350" fmla="*/ 115825 h 483984"/>
              <a:gd name="connsiteX351" fmla="*/ 2153430 w 3211257"/>
              <a:gd name="connsiteY351" fmla="*/ 82317 h 483984"/>
              <a:gd name="connsiteX352" fmla="*/ 2040584 w 3211257"/>
              <a:gd name="connsiteY352" fmla="*/ 97689 h 483984"/>
              <a:gd name="connsiteX353" fmla="*/ 1996148 w 3211257"/>
              <a:gd name="connsiteY353" fmla="*/ 109574 h 483984"/>
              <a:gd name="connsiteX354" fmla="*/ 1983493 w 3211257"/>
              <a:gd name="connsiteY354" fmla="*/ 113771 h 483984"/>
              <a:gd name="connsiteX355" fmla="*/ 1993832 w 3211257"/>
              <a:gd name="connsiteY355" fmla="*/ 118871 h 483984"/>
              <a:gd name="connsiteX356" fmla="*/ 1997475 w 3211257"/>
              <a:gd name="connsiteY356" fmla="*/ 127270 h 483984"/>
              <a:gd name="connsiteX357" fmla="*/ 1945547 w 3211257"/>
              <a:gd name="connsiteY357" fmla="*/ 153105 h 483984"/>
              <a:gd name="connsiteX358" fmla="*/ 1874909 w 3211257"/>
              <a:gd name="connsiteY358" fmla="*/ 169114 h 483984"/>
              <a:gd name="connsiteX359" fmla="*/ 1855932 w 3211257"/>
              <a:gd name="connsiteY359" fmla="*/ 150137 h 483984"/>
              <a:gd name="connsiteX360" fmla="*/ 1871604 w 3211257"/>
              <a:gd name="connsiteY360" fmla="*/ 112675 h 483984"/>
              <a:gd name="connsiteX361" fmla="*/ 1904131 w 3211257"/>
              <a:gd name="connsiteY361" fmla="*/ 68993 h 483984"/>
              <a:gd name="connsiteX362" fmla="*/ 1931949 w 3211257"/>
              <a:gd name="connsiteY362" fmla="*/ 45627 h 483984"/>
              <a:gd name="connsiteX363" fmla="*/ 1991500 w 3211257"/>
              <a:gd name="connsiteY363" fmla="*/ 27534 h 483984"/>
              <a:gd name="connsiteX364" fmla="*/ 2083350 w 3211257"/>
              <a:gd name="connsiteY364" fmla="*/ 7094 h 483984"/>
              <a:gd name="connsiteX365" fmla="*/ 2161509 w 3211257"/>
              <a:gd name="connsiteY365" fmla="*/ 0 h 483984"/>
              <a:gd name="connsiteX0" fmla="*/ 1995720 w 3205581"/>
              <a:gd name="connsiteY0" fmla="*/ 271373 h 483984"/>
              <a:gd name="connsiteX1" fmla="*/ 1952644 w 3205581"/>
              <a:gd name="connsiteY1" fmla="*/ 324292 h 483984"/>
              <a:gd name="connsiteX2" fmla="*/ 1944714 w 3205581"/>
              <a:gd name="connsiteY2" fmla="*/ 344572 h 483984"/>
              <a:gd name="connsiteX3" fmla="*/ 1957166 w 3205581"/>
              <a:gd name="connsiteY3" fmla="*/ 367948 h 483984"/>
              <a:gd name="connsiteX4" fmla="*/ 1999075 w 3205581"/>
              <a:gd name="connsiteY4" fmla="*/ 380115 h 483984"/>
              <a:gd name="connsiteX5" fmla="*/ 2087012 w 3205581"/>
              <a:gd name="connsiteY5" fmla="*/ 359188 h 483984"/>
              <a:gd name="connsiteX6" fmla="*/ 2130137 w 3205581"/>
              <a:gd name="connsiteY6" fmla="*/ 316990 h 483984"/>
              <a:gd name="connsiteX7" fmla="*/ 2102196 w 3205581"/>
              <a:gd name="connsiteY7" fmla="*/ 293174 h 483984"/>
              <a:gd name="connsiteX8" fmla="*/ 1995720 w 3205581"/>
              <a:gd name="connsiteY8" fmla="*/ 271373 h 483984"/>
              <a:gd name="connsiteX9" fmla="*/ 3130278 w 3205581"/>
              <a:gd name="connsiteY9" fmla="*/ 267214 h 483984"/>
              <a:gd name="connsiteX10" fmla="*/ 3126484 w 3205581"/>
              <a:gd name="connsiteY10" fmla="*/ 268049 h 483984"/>
              <a:gd name="connsiteX11" fmla="*/ 3094037 w 3205581"/>
              <a:gd name="connsiteY11" fmla="*/ 288909 h 483984"/>
              <a:gd name="connsiteX12" fmla="*/ 3037389 w 3205581"/>
              <a:gd name="connsiteY12" fmla="*/ 339075 h 483984"/>
              <a:gd name="connsiteX13" fmla="*/ 3061338 w 3205581"/>
              <a:gd name="connsiteY13" fmla="*/ 350497 h 483984"/>
              <a:gd name="connsiteX14" fmla="*/ 3111241 w 3205581"/>
              <a:gd name="connsiteY14" fmla="*/ 302909 h 483984"/>
              <a:gd name="connsiteX15" fmla="*/ 3129434 w 3205581"/>
              <a:gd name="connsiteY15" fmla="*/ 271861 h 483984"/>
              <a:gd name="connsiteX16" fmla="*/ 3130278 w 3205581"/>
              <a:gd name="connsiteY16" fmla="*/ 267214 h 483984"/>
              <a:gd name="connsiteX17" fmla="*/ 1375212 w 3205581"/>
              <a:gd name="connsiteY17" fmla="*/ 260604 h 483984"/>
              <a:gd name="connsiteX18" fmla="*/ 1324575 w 3205581"/>
              <a:gd name="connsiteY18" fmla="*/ 299620 h 483984"/>
              <a:gd name="connsiteX19" fmla="*/ 1288968 w 3205581"/>
              <a:gd name="connsiteY19" fmla="*/ 346613 h 483984"/>
              <a:gd name="connsiteX20" fmla="*/ 1283304 w 3205581"/>
              <a:gd name="connsiteY20" fmla="*/ 377533 h 483984"/>
              <a:gd name="connsiteX21" fmla="*/ 1288287 w 3205581"/>
              <a:gd name="connsiteY21" fmla="*/ 388388 h 483984"/>
              <a:gd name="connsiteX22" fmla="*/ 1302014 w 3205581"/>
              <a:gd name="connsiteY22" fmla="*/ 392888 h 483984"/>
              <a:gd name="connsiteX23" fmla="*/ 1346955 w 3205581"/>
              <a:gd name="connsiteY23" fmla="*/ 373311 h 483984"/>
              <a:gd name="connsiteX24" fmla="*/ 1340900 w 3205581"/>
              <a:gd name="connsiteY24" fmla="*/ 346586 h 483984"/>
              <a:gd name="connsiteX25" fmla="*/ 1375212 w 3205581"/>
              <a:gd name="connsiteY25" fmla="*/ 260604 h 483984"/>
              <a:gd name="connsiteX26" fmla="*/ 2875168 w 3205581"/>
              <a:gd name="connsiteY26" fmla="*/ 252535 h 483984"/>
              <a:gd name="connsiteX27" fmla="*/ 2770000 w 3205581"/>
              <a:gd name="connsiteY27" fmla="*/ 313443 h 483984"/>
              <a:gd name="connsiteX28" fmla="*/ 2730787 w 3205581"/>
              <a:gd name="connsiteY28" fmla="*/ 368114 h 483984"/>
              <a:gd name="connsiteX29" fmla="*/ 2737387 w 3205581"/>
              <a:gd name="connsiteY29" fmla="*/ 385495 h 483984"/>
              <a:gd name="connsiteX30" fmla="*/ 2779199 w 3205581"/>
              <a:gd name="connsiteY30" fmla="*/ 359316 h 483984"/>
              <a:gd name="connsiteX31" fmla="*/ 2875168 w 3205581"/>
              <a:gd name="connsiteY31" fmla="*/ 252535 h 483984"/>
              <a:gd name="connsiteX32" fmla="*/ 2588381 w 3205581"/>
              <a:gd name="connsiteY32" fmla="*/ 246481 h 483984"/>
              <a:gd name="connsiteX33" fmla="*/ 2546691 w 3205581"/>
              <a:gd name="connsiteY33" fmla="*/ 272788 h 483984"/>
              <a:gd name="connsiteX34" fmla="*/ 2511142 w 3205581"/>
              <a:gd name="connsiteY34" fmla="*/ 324255 h 483984"/>
              <a:gd name="connsiteX35" fmla="*/ 2566676 w 3205581"/>
              <a:gd name="connsiteY35" fmla="*/ 282791 h 483984"/>
              <a:gd name="connsiteX36" fmla="*/ 2588927 w 3205581"/>
              <a:gd name="connsiteY36" fmla="*/ 247017 h 483984"/>
              <a:gd name="connsiteX37" fmla="*/ 2588381 w 3205581"/>
              <a:gd name="connsiteY37" fmla="*/ 246481 h 483984"/>
              <a:gd name="connsiteX38" fmla="*/ 635755 w 3205581"/>
              <a:gd name="connsiteY38" fmla="*/ 246481 h 483984"/>
              <a:gd name="connsiteX39" fmla="*/ 594066 w 3205581"/>
              <a:gd name="connsiteY39" fmla="*/ 272788 h 483984"/>
              <a:gd name="connsiteX40" fmla="*/ 558517 w 3205581"/>
              <a:gd name="connsiteY40" fmla="*/ 324255 h 483984"/>
              <a:gd name="connsiteX41" fmla="*/ 614051 w 3205581"/>
              <a:gd name="connsiteY41" fmla="*/ 282791 h 483984"/>
              <a:gd name="connsiteX42" fmla="*/ 636302 w 3205581"/>
              <a:gd name="connsiteY42" fmla="*/ 247017 h 483984"/>
              <a:gd name="connsiteX43" fmla="*/ 635755 w 3205581"/>
              <a:gd name="connsiteY43" fmla="*/ 246481 h 483984"/>
              <a:gd name="connsiteX44" fmla="*/ 653929 w 3205581"/>
              <a:gd name="connsiteY44" fmla="*/ 197114 h 483984"/>
              <a:gd name="connsiteX45" fmla="*/ 684147 w 3205581"/>
              <a:gd name="connsiteY45" fmla="*/ 206249 h 483984"/>
              <a:gd name="connsiteX46" fmla="*/ 695763 w 3205581"/>
              <a:gd name="connsiteY46" fmla="*/ 231543 h 483984"/>
              <a:gd name="connsiteX47" fmla="*/ 555152 w 3205581"/>
              <a:gd name="connsiteY47" fmla="*/ 357302 h 483984"/>
              <a:gd name="connsiteX48" fmla="*/ 555152 w 3205581"/>
              <a:gd name="connsiteY48" fmla="*/ 360720 h 483984"/>
              <a:gd name="connsiteX49" fmla="*/ 562444 w 3205581"/>
              <a:gd name="connsiteY49" fmla="*/ 386952 h 483984"/>
              <a:gd name="connsiteX50" fmla="*/ 582606 w 3205581"/>
              <a:gd name="connsiteY50" fmla="*/ 395589 h 483984"/>
              <a:gd name="connsiteX51" fmla="*/ 629519 w 3205581"/>
              <a:gd name="connsiteY51" fmla="*/ 380469 h 483984"/>
              <a:gd name="connsiteX52" fmla="*/ 699127 w 3205581"/>
              <a:gd name="connsiteY52" fmla="*/ 333674 h 483984"/>
              <a:gd name="connsiteX53" fmla="*/ 699127 w 3205581"/>
              <a:gd name="connsiteY53" fmla="*/ 363185 h 483984"/>
              <a:gd name="connsiteX54" fmla="*/ 556374 w 3205581"/>
              <a:gd name="connsiteY54" fmla="*/ 459743 h 483984"/>
              <a:gd name="connsiteX55" fmla="*/ 504698 w 3205581"/>
              <a:gd name="connsiteY55" fmla="*/ 433581 h 483984"/>
              <a:gd name="connsiteX56" fmla="*/ 486272 w 3205581"/>
              <a:gd name="connsiteY56" fmla="*/ 364749 h 483984"/>
              <a:gd name="connsiteX57" fmla="*/ 512285 w 3205581"/>
              <a:gd name="connsiteY57" fmla="*/ 289820 h 483984"/>
              <a:gd name="connsiteX58" fmla="*/ 580259 w 3205581"/>
              <a:gd name="connsiteY58" fmla="*/ 224042 h 483984"/>
              <a:gd name="connsiteX59" fmla="*/ 653929 w 3205581"/>
              <a:gd name="connsiteY59" fmla="*/ 197114 h 483984"/>
              <a:gd name="connsiteX60" fmla="*/ 2310208 w 3205581"/>
              <a:gd name="connsiteY60" fmla="*/ 191735 h 483984"/>
              <a:gd name="connsiteX61" fmla="*/ 2325145 w 3205581"/>
              <a:gd name="connsiteY61" fmla="*/ 203672 h 483984"/>
              <a:gd name="connsiteX62" fmla="*/ 2315051 w 3205581"/>
              <a:gd name="connsiteY62" fmla="*/ 219981 h 483984"/>
              <a:gd name="connsiteX63" fmla="*/ 2393639 w 3205581"/>
              <a:gd name="connsiteY63" fmla="*/ 209898 h 483984"/>
              <a:gd name="connsiteX64" fmla="*/ 2409113 w 3205581"/>
              <a:gd name="connsiteY64" fmla="*/ 213927 h 483984"/>
              <a:gd name="connsiteX65" fmla="*/ 2418419 w 3205581"/>
              <a:gd name="connsiteY65" fmla="*/ 228061 h 483984"/>
              <a:gd name="connsiteX66" fmla="*/ 2422690 w 3205581"/>
              <a:gd name="connsiteY66" fmla="*/ 248367 h 483984"/>
              <a:gd name="connsiteX67" fmla="*/ 2418071 w 3205581"/>
              <a:gd name="connsiteY67" fmla="*/ 267832 h 483984"/>
              <a:gd name="connsiteX68" fmla="*/ 2393854 w 3205581"/>
              <a:gd name="connsiteY68" fmla="*/ 296137 h 483984"/>
              <a:gd name="connsiteX69" fmla="*/ 2366207 w 3205581"/>
              <a:gd name="connsiteY69" fmla="*/ 334306 h 483984"/>
              <a:gd name="connsiteX70" fmla="*/ 2354741 w 3205581"/>
              <a:gd name="connsiteY70" fmla="*/ 365424 h 483984"/>
              <a:gd name="connsiteX71" fmla="*/ 2366722 w 3205581"/>
              <a:gd name="connsiteY71" fmla="*/ 374725 h 483984"/>
              <a:gd name="connsiteX72" fmla="*/ 2443553 w 3205581"/>
              <a:gd name="connsiteY72" fmla="*/ 332999 h 483984"/>
              <a:gd name="connsiteX73" fmla="*/ 2443553 w 3205581"/>
              <a:gd name="connsiteY73" fmla="*/ 338426 h 483984"/>
              <a:gd name="connsiteX74" fmla="*/ 2445400 w 3205581"/>
              <a:gd name="connsiteY74" fmla="*/ 327977 h 483984"/>
              <a:gd name="connsiteX75" fmla="*/ 2464910 w 3205581"/>
              <a:gd name="connsiteY75" fmla="*/ 289820 h 483984"/>
              <a:gd name="connsiteX76" fmla="*/ 2532884 w 3205581"/>
              <a:gd name="connsiteY76" fmla="*/ 224042 h 483984"/>
              <a:gd name="connsiteX77" fmla="*/ 2606554 w 3205581"/>
              <a:gd name="connsiteY77" fmla="*/ 197114 h 483984"/>
              <a:gd name="connsiteX78" fmla="*/ 2636773 w 3205581"/>
              <a:gd name="connsiteY78" fmla="*/ 206249 h 483984"/>
              <a:gd name="connsiteX79" fmla="*/ 2648388 w 3205581"/>
              <a:gd name="connsiteY79" fmla="*/ 231543 h 483984"/>
              <a:gd name="connsiteX80" fmla="*/ 2507777 w 3205581"/>
              <a:gd name="connsiteY80" fmla="*/ 357302 h 483984"/>
              <a:gd name="connsiteX81" fmla="*/ 2507777 w 3205581"/>
              <a:gd name="connsiteY81" fmla="*/ 360720 h 483984"/>
              <a:gd name="connsiteX82" fmla="*/ 2515069 w 3205581"/>
              <a:gd name="connsiteY82" fmla="*/ 386952 h 483984"/>
              <a:gd name="connsiteX83" fmla="*/ 2535231 w 3205581"/>
              <a:gd name="connsiteY83" fmla="*/ 395589 h 483984"/>
              <a:gd name="connsiteX84" fmla="*/ 2582144 w 3205581"/>
              <a:gd name="connsiteY84" fmla="*/ 380469 h 483984"/>
              <a:gd name="connsiteX85" fmla="*/ 2651752 w 3205581"/>
              <a:gd name="connsiteY85" fmla="*/ 333674 h 483984"/>
              <a:gd name="connsiteX86" fmla="*/ 2651752 w 3205581"/>
              <a:gd name="connsiteY86" fmla="*/ 363185 h 483984"/>
              <a:gd name="connsiteX87" fmla="*/ 2508999 w 3205581"/>
              <a:gd name="connsiteY87" fmla="*/ 459743 h 483984"/>
              <a:gd name="connsiteX88" fmla="*/ 2457323 w 3205581"/>
              <a:gd name="connsiteY88" fmla="*/ 433581 h 483984"/>
              <a:gd name="connsiteX89" fmla="*/ 2440049 w 3205581"/>
              <a:gd name="connsiteY89" fmla="*/ 385052 h 483984"/>
              <a:gd name="connsiteX90" fmla="*/ 2439153 w 3205581"/>
              <a:gd name="connsiteY90" fmla="*/ 369254 h 483984"/>
              <a:gd name="connsiteX91" fmla="*/ 2414345 w 3205581"/>
              <a:gd name="connsiteY91" fmla="*/ 395137 h 483984"/>
              <a:gd name="connsiteX92" fmla="*/ 2384327 w 3205581"/>
              <a:gd name="connsiteY92" fmla="*/ 423037 h 483984"/>
              <a:gd name="connsiteX93" fmla="*/ 2331735 w 3205581"/>
              <a:gd name="connsiteY93" fmla="*/ 449649 h 483984"/>
              <a:gd name="connsiteX94" fmla="*/ 2302401 w 3205581"/>
              <a:gd name="connsiteY94" fmla="*/ 432386 h 483984"/>
              <a:gd name="connsiteX95" fmla="*/ 2292591 w 3205581"/>
              <a:gd name="connsiteY95" fmla="*/ 393681 h 483984"/>
              <a:gd name="connsiteX96" fmla="*/ 2308547 w 3205581"/>
              <a:gd name="connsiteY96" fmla="*/ 341287 h 483984"/>
              <a:gd name="connsiteX97" fmla="*/ 2352470 w 3205581"/>
              <a:gd name="connsiteY97" fmla="*/ 286847 h 483984"/>
              <a:gd name="connsiteX98" fmla="*/ 2299245 w 3205581"/>
              <a:gd name="connsiteY98" fmla="*/ 298441 h 483984"/>
              <a:gd name="connsiteX99" fmla="*/ 2228672 w 3205581"/>
              <a:gd name="connsiteY99" fmla="*/ 372957 h 483984"/>
              <a:gd name="connsiteX100" fmla="*/ 2228672 w 3205581"/>
              <a:gd name="connsiteY100" fmla="*/ 342525 h 483984"/>
              <a:gd name="connsiteX101" fmla="*/ 2255590 w 3205581"/>
              <a:gd name="connsiteY101" fmla="*/ 313228 h 483984"/>
              <a:gd name="connsiteX102" fmla="*/ 2235402 w 3205581"/>
              <a:gd name="connsiteY102" fmla="*/ 284018 h 483984"/>
              <a:gd name="connsiteX103" fmla="*/ 2263691 w 3205581"/>
              <a:gd name="connsiteY103" fmla="*/ 225751 h 483984"/>
              <a:gd name="connsiteX104" fmla="*/ 2310208 w 3205581"/>
              <a:gd name="connsiteY104" fmla="*/ 191735 h 483984"/>
              <a:gd name="connsiteX105" fmla="*/ 1253223 w 3205581"/>
              <a:gd name="connsiteY105" fmla="*/ 115707 h 483984"/>
              <a:gd name="connsiteX106" fmla="*/ 1274622 w 3205581"/>
              <a:gd name="connsiteY106" fmla="*/ 124033 h 483984"/>
              <a:gd name="connsiteX107" fmla="*/ 1282948 w 3205581"/>
              <a:gd name="connsiteY107" fmla="*/ 144757 h 483984"/>
              <a:gd name="connsiteX108" fmla="*/ 1268080 w 3205581"/>
              <a:gd name="connsiteY108" fmla="*/ 180987 h 483984"/>
              <a:gd name="connsiteX109" fmla="*/ 1233035 w 3205581"/>
              <a:gd name="connsiteY109" fmla="*/ 200061 h 483984"/>
              <a:gd name="connsiteX110" fmla="*/ 1211904 w 3205581"/>
              <a:gd name="connsiteY110" fmla="*/ 191686 h 483984"/>
              <a:gd name="connsiteX111" fmla="*/ 1203974 w 3205581"/>
              <a:gd name="connsiteY111" fmla="*/ 171000 h 483984"/>
              <a:gd name="connsiteX112" fmla="*/ 1219806 w 3205581"/>
              <a:gd name="connsiteY112" fmla="*/ 134931 h 483984"/>
              <a:gd name="connsiteX113" fmla="*/ 1253223 w 3205581"/>
              <a:gd name="connsiteY113" fmla="*/ 115707 h 483984"/>
              <a:gd name="connsiteX114" fmla="*/ 1108005 w 3205581"/>
              <a:gd name="connsiteY114" fmla="*/ 106963 h 483984"/>
              <a:gd name="connsiteX115" fmla="*/ 1133026 w 3205581"/>
              <a:gd name="connsiteY115" fmla="*/ 121215 h 483984"/>
              <a:gd name="connsiteX116" fmla="*/ 1117649 w 3205581"/>
              <a:gd name="connsiteY116" fmla="*/ 146708 h 483984"/>
              <a:gd name="connsiteX117" fmla="*/ 1097375 w 3205581"/>
              <a:gd name="connsiteY117" fmla="*/ 166467 h 483984"/>
              <a:gd name="connsiteX118" fmla="*/ 1131012 w 3205581"/>
              <a:gd name="connsiteY118" fmla="*/ 171686 h 483984"/>
              <a:gd name="connsiteX119" fmla="*/ 1080166 w 3205581"/>
              <a:gd name="connsiteY119" fmla="*/ 253875 h 483984"/>
              <a:gd name="connsiteX120" fmla="*/ 1036907 w 3205581"/>
              <a:gd name="connsiteY120" fmla="*/ 250510 h 483984"/>
              <a:gd name="connsiteX121" fmla="*/ 996798 w 3205581"/>
              <a:gd name="connsiteY121" fmla="*/ 323880 h 483984"/>
              <a:gd name="connsiteX122" fmla="*/ 985697 w 3205581"/>
              <a:gd name="connsiteY122" fmla="*/ 373504 h 483984"/>
              <a:gd name="connsiteX123" fmla="*/ 997002 w 3205581"/>
              <a:gd name="connsiteY123" fmla="*/ 388184 h 483984"/>
              <a:gd name="connsiteX124" fmla="*/ 1090645 w 3205581"/>
              <a:gd name="connsiteY124" fmla="*/ 332999 h 483984"/>
              <a:gd name="connsiteX125" fmla="*/ 1090645 w 3205581"/>
              <a:gd name="connsiteY125" fmla="*/ 357633 h 483984"/>
              <a:gd name="connsiteX126" fmla="*/ 1099523 w 3205581"/>
              <a:gd name="connsiteY126" fmla="*/ 314056 h 483984"/>
              <a:gd name="connsiteX127" fmla="*/ 1129276 w 3205581"/>
              <a:gd name="connsiteY127" fmla="*/ 263197 h 483984"/>
              <a:gd name="connsiteX128" fmla="*/ 1204102 w 3205581"/>
              <a:gd name="connsiteY128" fmla="*/ 211248 h 483984"/>
              <a:gd name="connsiteX129" fmla="*/ 1231149 w 3205581"/>
              <a:gd name="connsiteY129" fmla="*/ 232893 h 483984"/>
              <a:gd name="connsiteX130" fmla="*/ 1220401 w 3205581"/>
              <a:gd name="connsiteY130" fmla="*/ 262602 h 483984"/>
              <a:gd name="connsiteX131" fmla="*/ 1178653 w 3205581"/>
              <a:gd name="connsiteY131" fmla="*/ 316540 h 483984"/>
              <a:gd name="connsiteX132" fmla="*/ 1153053 w 3205581"/>
              <a:gd name="connsiteY132" fmla="*/ 344411 h 483984"/>
              <a:gd name="connsiteX133" fmla="*/ 1149067 w 3205581"/>
              <a:gd name="connsiteY133" fmla="*/ 359370 h 483984"/>
              <a:gd name="connsiteX134" fmla="*/ 1155845 w 3205581"/>
              <a:gd name="connsiteY134" fmla="*/ 375615 h 483984"/>
              <a:gd name="connsiteX135" fmla="*/ 1173831 w 3205581"/>
              <a:gd name="connsiteY135" fmla="*/ 382130 h 483984"/>
              <a:gd name="connsiteX136" fmla="*/ 1205308 w 3205581"/>
              <a:gd name="connsiteY136" fmla="*/ 371029 h 483984"/>
              <a:gd name="connsiteX137" fmla="*/ 1228710 w 3205581"/>
              <a:gd name="connsiteY137" fmla="*/ 356139 h 483984"/>
              <a:gd name="connsiteX138" fmla="*/ 1229090 w 3205581"/>
              <a:gd name="connsiteY138" fmla="*/ 355890 h 483984"/>
              <a:gd name="connsiteX139" fmla="*/ 1228547 w 3205581"/>
              <a:gd name="connsiteY139" fmla="*/ 351976 h 483984"/>
              <a:gd name="connsiteX140" fmla="*/ 1252979 w 3205581"/>
              <a:gd name="connsiteY140" fmla="*/ 285448 h 483984"/>
              <a:gd name="connsiteX141" fmla="*/ 1314894 w 3205581"/>
              <a:gd name="connsiteY141" fmla="*/ 225323 h 483984"/>
              <a:gd name="connsiteX142" fmla="*/ 1382070 w 3205581"/>
              <a:gd name="connsiteY142" fmla="*/ 201154 h 483984"/>
              <a:gd name="connsiteX143" fmla="*/ 1408243 w 3205581"/>
              <a:gd name="connsiteY143" fmla="*/ 207615 h 483984"/>
              <a:gd name="connsiteX144" fmla="*/ 1419875 w 3205581"/>
              <a:gd name="connsiteY144" fmla="*/ 225489 h 483984"/>
              <a:gd name="connsiteX145" fmla="*/ 1412481 w 3205581"/>
              <a:gd name="connsiteY145" fmla="*/ 237673 h 483984"/>
              <a:gd name="connsiteX146" fmla="*/ 1428811 w 3205581"/>
              <a:gd name="connsiteY146" fmla="*/ 247311 h 483984"/>
              <a:gd name="connsiteX147" fmla="*/ 1434009 w 3205581"/>
              <a:gd name="connsiteY147" fmla="*/ 270570 h 483984"/>
              <a:gd name="connsiteX148" fmla="*/ 1406427 w 3205581"/>
              <a:gd name="connsiteY148" fmla="*/ 355041 h 483984"/>
              <a:gd name="connsiteX149" fmla="*/ 1408007 w 3205581"/>
              <a:gd name="connsiteY149" fmla="*/ 355293 h 483984"/>
              <a:gd name="connsiteX150" fmla="*/ 1411458 w 3205581"/>
              <a:gd name="connsiteY150" fmla="*/ 363324 h 483984"/>
              <a:gd name="connsiteX151" fmla="*/ 1412481 w 3205581"/>
              <a:gd name="connsiteY151" fmla="*/ 369593 h 483984"/>
              <a:gd name="connsiteX152" fmla="*/ 1438767 w 3205581"/>
              <a:gd name="connsiteY152" fmla="*/ 345127 h 483984"/>
              <a:gd name="connsiteX153" fmla="*/ 1455250 w 3205581"/>
              <a:gd name="connsiteY153" fmla="*/ 334087 h 483984"/>
              <a:gd name="connsiteX154" fmla="*/ 1456350 w 3205581"/>
              <a:gd name="connsiteY154" fmla="*/ 329629 h 483984"/>
              <a:gd name="connsiteX155" fmla="*/ 1481569 w 3205581"/>
              <a:gd name="connsiteY155" fmla="*/ 286884 h 483984"/>
              <a:gd name="connsiteX156" fmla="*/ 1517263 w 3205581"/>
              <a:gd name="connsiteY156" fmla="*/ 243089 h 483984"/>
              <a:gd name="connsiteX157" fmla="*/ 1552035 w 3205581"/>
              <a:gd name="connsiteY157" fmla="*/ 229411 h 483984"/>
              <a:gd name="connsiteX158" fmla="*/ 1571752 w 3205581"/>
              <a:gd name="connsiteY158" fmla="*/ 235524 h 483984"/>
              <a:gd name="connsiteX159" fmla="*/ 1579746 w 3205581"/>
              <a:gd name="connsiteY159" fmla="*/ 250381 h 483984"/>
              <a:gd name="connsiteX160" fmla="*/ 1572545 w 3205581"/>
              <a:gd name="connsiteY160" fmla="*/ 267098 h 483984"/>
              <a:gd name="connsiteX161" fmla="*/ 1561111 w 3205581"/>
              <a:gd name="connsiteY161" fmla="*/ 279881 h 483984"/>
              <a:gd name="connsiteX162" fmla="*/ 1511123 w 3205581"/>
              <a:gd name="connsiteY162" fmla="*/ 349951 h 483984"/>
              <a:gd name="connsiteX163" fmla="*/ 1510319 w 3205581"/>
              <a:gd name="connsiteY163" fmla="*/ 353198 h 483984"/>
              <a:gd name="connsiteX164" fmla="*/ 1520542 w 3205581"/>
              <a:gd name="connsiteY164" fmla="*/ 342632 h 483984"/>
              <a:gd name="connsiteX165" fmla="*/ 1626128 w 3205581"/>
              <a:gd name="connsiteY165" fmla="*/ 237721 h 483984"/>
              <a:gd name="connsiteX166" fmla="*/ 1681877 w 3205581"/>
              <a:gd name="connsiteY166" fmla="*/ 209223 h 483984"/>
              <a:gd name="connsiteX167" fmla="*/ 1698330 w 3205581"/>
              <a:gd name="connsiteY167" fmla="*/ 228061 h 483984"/>
              <a:gd name="connsiteX168" fmla="*/ 1704208 w 3205581"/>
              <a:gd name="connsiteY168" fmla="*/ 259125 h 483984"/>
              <a:gd name="connsiteX169" fmla="*/ 1690085 w 3205581"/>
              <a:gd name="connsiteY169" fmla="*/ 279892 h 483984"/>
              <a:gd name="connsiteX170" fmla="*/ 1646943 w 3205581"/>
              <a:gd name="connsiteY170" fmla="*/ 337564 h 483984"/>
              <a:gd name="connsiteX171" fmla="*/ 1632220 w 3205581"/>
              <a:gd name="connsiteY171" fmla="*/ 370814 h 483984"/>
              <a:gd name="connsiteX172" fmla="*/ 1636807 w 3205581"/>
              <a:gd name="connsiteY172" fmla="*/ 378765 h 483984"/>
              <a:gd name="connsiteX173" fmla="*/ 1716317 w 3205581"/>
              <a:gd name="connsiteY173" fmla="*/ 332334 h 483984"/>
              <a:gd name="connsiteX174" fmla="*/ 1716317 w 3205581"/>
              <a:gd name="connsiteY174" fmla="*/ 364878 h 483984"/>
              <a:gd name="connsiteX175" fmla="*/ 1646553 w 3205581"/>
              <a:gd name="connsiteY175" fmla="*/ 430811 h 483984"/>
              <a:gd name="connsiteX176" fmla="*/ 1595766 w 3205581"/>
              <a:gd name="connsiteY176" fmla="*/ 455703 h 483984"/>
              <a:gd name="connsiteX177" fmla="*/ 1571200 w 3205581"/>
              <a:gd name="connsiteY177" fmla="*/ 443300 h 483984"/>
              <a:gd name="connsiteX178" fmla="*/ 1563340 w 3205581"/>
              <a:gd name="connsiteY178" fmla="*/ 413194 h 483984"/>
              <a:gd name="connsiteX179" fmla="*/ 1576172 w 3205581"/>
              <a:gd name="connsiteY179" fmla="*/ 369759 h 483984"/>
              <a:gd name="connsiteX180" fmla="*/ 1620529 w 3205581"/>
              <a:gd name="connsiteY180" fmla="*/ 300295 h 483984"/>
              <a:gd name="connsiteX181" fmla="*/ 1528622 w 3205581"/>
              <a:gd name="connsiteY181" fmla="*/ 402211 h 483984"/>
              <a:gd name="connsiteX182" fmla="*/ 1501597 w 3205581"/>
              <a:gd name="connsiteY182" fmla="*/ 434529 h 483984"/>
              <a:gd name="connsiteX183" fmla="*/ 1486777 w 3205581"/>
              <a:gd name="connsiteY183" fmla="*/ 440230 h 483984"/>
              <a:gd name="connsiteX184" fmla="*/ 1460717 w 3205581"/>
              <a:gd name="connsiteY184" fmla="*/ 415343 h 483984"/>
              <a:gd name="connsiteX185" fmla="*/ 1453926 w 3205581"/>
              <a:gd name="connsiteY185" fmla="*/ 389413 h 483984"/>
              <a:gd name="connsiteX186" fmla="*/ 1452279 w 3205581"/>
              <a:gd name="connsiteY186" fmla="*/ 369021 h 483984"/>
              <a:gd name="connsiteX187" fmla="*/ 1437113 w 3205581"/>
              <a:gd name="connsiteY187" fmla="*/ 382193 h 483984"/>
              <a:gd name="connsiteX188" fmla="*/ 1419526 w 3205581"/>
              <a:gd name="connsiteY188" fmla="*/ 393505 h 483984"/>
              <a:gd name="connsiteX189" fmla="*/ 1380463 w 3205581"/>
              <a:gd name="connsiteY189" fmla="*/ 400539 h 483984"/>
              <a:gd name="connsiteX190" fmla="*/ 1302014 w 3205581"/>
              <a:gd name="connsiteY190" fmla="*/ 450999 h 483984"/>
              <a:gd name="connsiteX191" fmla="*/ 1249727 w 3205581"/>
              <a:gd name="connsiteY191" fmla="*/ 422158 h 483984"/>
              <a:gd name="connsiteX192" fmla="*/ 1237406 w 3205581"/>
              <a:gd name="connsiteY192" fmla="*/ 397365 h 483984"/>
              <a:gd name="connsiteX193" fmla="*/ 1230297 w 3205581"/>
              <a:gd name="connsiteY193" fmla="*/ 405276 h 483984"/>
              <a:gd name="connsiteX194" fmla="*/ 1147599 w 3205581"/>
              <a:gd name="connsiteY194" fmla="*/ 454364 h 483984"/>
              <a:gd name="connsiteX195" fmla="*/ 1103917 w 3205581"/>
              <a:gd name="connsiteY195" fmla="*/ 423540 h 483984"/>
              <a:gd name="connsiteX196" fmla="*/ 1090202 w 3205581"/>
              <a:gd name="connsiteY196" fmla="*/ 365268 h 483984"/>
              <a:gd name="connsiteX197" fmla="*/ 1068232 w 3205581"/>
              <a:gd name="connsiteY197" fmla="*/ 388315 h 483984"/>
              <a:gd name="connsiteX198" fmla="*/ 952596 w 3205581"/>
              <a:gd name="connsiteY198" fmla="*/ 465122 h 483984"/>
              <a:gd name="connsiteX199" fmla="*/ 922770 w 3205581"/>
              <a:gd name="connsiteY199" fmla="*/ 451128 h 483984"/>
              <a:gd name="connsiteX200" fmla="*/ 912777 w 3205581"/>
              <a:gd name="connsiteY200" fmla="*/ 418574 h 483984"/>
              <a:gd name="connsiteX201" fmla="*/ 936319 w 3205581"/>
              <a:gd name="connsiteY201" fmla="*/ 344700 h 483984"/>
              <a:gd name="connsiteX202" fmla="*/ 925510 w 3205581"/>
              <a:gd name="connsiteY202" fmla="*/ 357867 h 483984"/>
              <a:gd name="connsiteX203" fmla="*/ 920122 w 3205581"/>
              <a:gd name="connsiteY203" fmla="*/ 361774 h 483984"/>
              <a:gd name="connsiteX204" fmla="*/ 920122 w 3205581"/>
              <a:gd name="connsiteY204" fmla="*/ 366142 h 483984"/>
              <a:gd name="connsiteX205" fmla="*/ 850556 w 3205581"/>
              <a:gd name="connsiteY205" fmla="*/ 429954 h 483984"/>
              <a:gd name="connsiteX206" fmla="*/ 778032 w 3205581"/>
              <a:gd name="connsiteY206" fmla="*/ 463783 h 483984"/>
              <a:gd name="connsiteX207" fmla="*/ 724476 w 3205581"/>
              <a:gd name="connsiteY207" fmla="*/ 429027 h 483984"/>
              <a:gd name="connsiteX208" fmla="*/ 704567 w 3205581"/>
              <a:gd name="connsiteY208" fmla="*/ 356005 h 483984"/>
              <a:gd name="connsiteX209" fmla="*/ 711767 w 3205581"/>
              <a:gd name="connsiteY209" fmla="*/ 319460 h 483984"/>
              <a:gd name="connsiteX210" fmla="*/ 751618 w 3205581"/>
              <a:gd name="connsiteY210" fmla="*/ 270661 h 483984"/>
              <a:gd name="connsiteX211" fmla="*/ 817107 w 3205581"/>
              <a:gd name="connsiteY211" fmla="*/ 216713 h 483984"/>
              <a:gd name="connsiteX212" fmla="*/ 866833 w 3205581"/>
              <a:gd name="connsiteY212" fmla="*/ 196450 h 483984"/>
              <a:gd name="connsiteX213" fmla="*/ 891570 w 3205581"/>
              <a:gd name="connsiteY213" fmla="*/ 205740 h 483984"/>
              <a:gd name="connsiteX214" fmla="*/ 901284 w 3205581"/>
              <a:gd name="connsiteY214" fmla="*/ 229529 h 483984"/>
              <a:gd name="connsiteX215" fmla="*/ 877731 w 3205581"/>
              <a:gd name="connsiteY215" fmla="*/ 284559 h 483984"/>
              <a:gd name="connsiteX216" fmla="*/ 838587 w 3205581"/>
              <a:gd name="connsiteY216" fmla="*/ 316443 h 483984"/>
              <a:gd name="connsiteX217" fmla="*/ 822974 w 3205581"/>
              <a:gd name="connsiteY217" fmla="*/ 299684 h 483984"/>
              <a:gd name="connsiteX218" fmla="*/ 823389 w 3205581"/>
              <a:gd name="connsiteY218" fmla="*/ 295148 h 483984"/>
              <a:gd name="connsiteX219" fmla="*/ 819675 w 3205581"/>
              <a:gd name="connsiteY219" fmla="*/ 297633 h 483984"/>
              <a:gd name="connsiteX220" fmla="*/ 799652 w 3205581"/>
              <a:gd name="connsiteY220" fmla="*/ 311830 h 483984"/>
              <a:gd name="connsiteX221" fmla="*/ 764992 w 3205581"/>
              <a:gd name="connsiteY221" fmla="*/ 340907 h 483984"/>
              <a:gd name="connsiteX222" fmla="*/ 756634 w 3205581"/>
              <a:gd name="connsiteY222" fmla="*/ 360045 h 483984"/>
              <a:gd name="connsiteX223" fmla="*/ 766470 w 3205581"/>
              <a:gd name="connsiteY223" fmla="*/ 387091 h 483984"/>
              <a:gd name="connsiteX224" fmla="*/ 793506 w 3205581"/>
              <a:gd name="connsiteY224" fmla="*/ 396928 h 483984"/>
              <a:gd name="connsiteX225" fmla="*/ 841689 w 3205581"/>
              <a:gd name="connsiteY225" fmla="*/ 382028 h 483984"/>
              <a:gd name="connsiteX226" fmla="*/ 896253 w 3205581"/>
              <a:gd name="connsiteY226" fmla="*/ 349621 h 483984"/>
              <a:gd name="connsiteX227" fmla="*/ 904697 w 3205581"/>
              <a:gd name="connsiteY227" fmla="*/ 344218 h 483984"/>
              <a:gd name="connsiteX228" fmla="*/ 904697 w 3205581"/>
              <a:gd name="connsiteY228" fmla="*/ 340553 h 483984"/>
              <a:gd name="connsiteX229" fmla="*/ 988129 w 3205581"/>
              <a:gd name="connsiteY229" fmla="*/ 247863 h 483984"/>
              <a:gd name="connsiteX230" fmla="*/ 947731 w 3205581"/>
              <a:gd name="connsiteY230" fmla="*/ 250735 h 483984"/>
              <a:gd name="connsiteX231" fmla="*/ 935108 w 3205581"/>
              <a:gd name="connsiteY231" fmla="*/ 253875 h 483984"/>
              <a:gd name="connsiteX232" fmla="*/ 926225 w 3205581"/>
              <a:gd name="connsiteY232" fmla="*/ 242988 h 483984"/>
              <a:gd name="connsiteX233" fmla="*/ 944828 w 3205581"/>
              <a:gd name="connsiteY233" fmla="*/ 203222 h 483984"/>
              <a:gd name="connsiteX234" fmla="*/ 982032 w 3205581"/>
              <a:gd name="connsiteY234" fmla="*/ 169736 h 483984"/>
              <a:gd name="connsiteX235" fmla="*/ 1039779 w 3205581"/>
              <a:gd name="connsiteY235" fmla="*/ 164153 h 483984"/>
              <a:gd name="connsiteX236" fmla="*/ 1070704 w 3205581"/>
              <a:gd name="connsiteY236" fmla="*/ 122142 h 483984"/>
              <a:gd name="connsiteX237" fmla="*/ 1108005 w 3205581"/>
              <a:gd name="connsiteY237" fmla="*/ 106963 h 483984"/>
              <a:gd name="connsiteX238" fmla="*/ 407302 w 3205581"/>
              <a:gd name="connsiteY238" fmla="*/ 43055 h 483984"/>
              <a:gd name="connsiteX239" fmla="*/ 464834 w 3205581"/>
              <a:gd name="connsiteY239" fmla="*/ 48402 h 483984"/>
              <a:gd name="connsiteX240" fmla="*/ 495432 w 3205581"/>
              <a:gd name="connsiteY240" fmla="*/ 60929 h 483984"/>
              <a:gd name="connsiteX241" fmla="*/ 504310 w 3205581"/>
              <a:gd name="connsiteY241" fmla="*/ 81514 h 483984"/>
              <a:gd name="connsiteX242" fmla="*/ 497908 w 3205581"/>
              <a:gd name="connsiteY242" fmla="*/ 118536 h 483984"/>
              <a:gd name="connsiteX243" fmla="*/ 482595 w 3205581"/>
              <a:gd name="connsiteY243" fmla="*/ 139416 h 483984"/>
              <a:gd name="connsiteX244" fmla="*/ 450389 w 3205581"/>
              <a:gd name="connsiteY244" fmla="*/ 153566 h 483984"/>
              <a:gd name="connsiteX245" fmla="*/ 421880 w 3205581"/>
              <a:gd name="connsiteY245" fmla="*/ 164469 h 483984"/>
              <a:gd name="connsiteX246" fmla="*/ 390757 w 3205581"/>
              <a:gd name="connsiteY246" fmla="*/ 182841 h 483984"/>
              <a:gd name="connsiteX247" fmla="*/ 374834 w 3205581"/>
              <a:gd name="connsiteY247" fmla="*/ 191306 h 483984"/>
              <a:gd name="connsiteX248" fmla="*/ 363443 w 3205581"/>
              <a:gd name="connsiteY248" fmla="*/ 181758 h 483984"/>
              <a:gd name="connsiteX249" fmla="*/ 375519 w 3205581"/>
              <a:gd name="connsiteY249" fmla="*/ 161640 h 483984"/>
              <a:gd name="connsiteX250" fmla="*/ 404323 w 3205581"/>
              <a:gd name="connsiteY250" fmla="*/ 140986 h 483984"/>
              <a:gd name="connsiteX251" fmla="*/ 421972 w 3205581"/>
              <a:gd name="connsiteY251" fmla="*/ 131974 h 483984"/>
              <a:gd name="connsiteX252" fmla="*/ 403937 w 3205581"/>
              <a:gd name="connsiteY252" fmla="*/ 135467 h 483984"/>
              <a:gd name="connsiteX253" fmla="*/ 253988 w 3205581"/>
              <a:gd name="connsiteY253" fmla="*/ 158013 h 483984"/>
              <a:gd name="connsiteX254" fmla="*/ 192143 w 3205581"/>
              <a:gd name="connsiteY254" fmla="*/ 203961 h 483984"/>
              <a:gd name="connsiteX255" fmla="*/ 194559 w 3205581"/>
              <a:gd name="connsiteY255" fmla="*/ 210964 h 483984"/>
              <a:gd name="connsiteX256" fmla="*/ 203512 w 3205581"/>
              <a:gd name="connsiteY256" fmla="*/ 216134 h 483984"/>
              <a:gd name="connsiteX257" fmla="*/ 278103 w 3205581"/>
              <a:gd name="connsiteY257" fmla="*/ 238112 h 483984"/>
              <a:gd name="connsiteX258" fmla="*/ 343908 w 3205581"/>
              <a:gd name="connsiteY258" fmla="*/ 262527 h 483984"/>
              <a:gd name="connsiteX259" fmla="*/ 393222 w 3205581"/>
              <a:gd name="connsiteY259" fmla="*/ 291786 h 483984"/>
              <a:gd name="connsiteX260" fmla="*/ 419571 w 3205581"/>
              <a:gd name="connsiteY260" fmla="*/ 321560 h 483984"/>
              <a:gd name="connsiteX261" fmla="*/ 427618 w 3205581"/>
              <a:gd name="connsiteY261" fmla="*/ 353316 h 483984"/>
              <a:gd name="connsiteX262" fmla="*/ 403000 w 3205581"/>
              <a:gd name="connsiteY262" fmla="*/ 418622 h 483984"/>
              <a:gd name="connsiteX263" fmla="*/ 308520 w 3205581"/>
              <a:gd name="connsiteY263" fmla="*/ 471107 h 483984"/>
              <a:gd name="connsiteX264" fmla="*/ 171514 w 3205581"/>
              <a:gd name="connsiteY264" fmla="*/ 483609 h 483984"/>
              <a:gd name="connsiteX265" fmla="*/ 86406 w 3205581"/>
              <a:gd name="connsiteY265" fmla="*/ 461647 h 483984"/>
              <a:gd name="connsiteX266" fmla="*/ 578 w 3205581"/>
              <a:gd name="connsiteY266" fmla="*/ 394745 h 483984"/>
              <a:gd name="connsiteX267" fmla="*/ 54051 w 3205581"/>
              <a:gd name="connsiteY267" fmla="*/ 392240 h 483984"/>
              <a:gd name="connsiteX268" fmla="*/ 152999 w 3205581"/>
              <a:gd name="connsiteY268" fmla="*/ 393563 h 483984"/>
              <a:gd name="connsiteX269" fmla="*/ 264173 w 3205581"/>
              <a:gd name="connsiteY269" fmla="*/ 388977 h 483984"/>
              <a:gd name="connsiteX270" fmla="*/ 325975 w 3205581"/>
              <a:gd name="connsiteY270" fmla="*/ 373306 h 483984"/>
              <a:gd name="connsiteX271" fmla="*/ 371512 w 3205581"/>
              <a:gd name="connsiteY271" fmla="*/ 348001 h 483984"/>
              <a:gd name="connsiteX272" fmla="*/ 270195 w 3205581"/>
              <a:gd name="connsiteY272" fmla="*/ 297819 h 483984"/>
              <a:gd name="connsiteX273" fmla="*/ 186999 w 3205581"/>
              <a:gd name="connsiteY273" fmla="*/ 273843 h 483984"/>
              <a:gd name="connsiteX274" fmla="*/ 137434 w 3205581"/>
              <a:gd name="connsiteY274" fmla="*/ 245886 h 483984"/>
              <a:gd name="connsiteX275" fmla="*/ 127302 w 3205581"/>
              <a:gd name="connsiteY275" fmla="*/ 220785 h 483984"/>
              <a:gd name="connsiteX276" fmla="*/ 151916 w 3205581"/>
              <a:gd name="connsiteY276" fmla="*/ 129043 h 483984"/>
              <a:gd name="connsiteX277" fmla="*/ 249664 w 3205581"/>
              <a:gd name="connsiteY277" fmla="*/ 65478 h 483984"/>
              <a:gd name="connsiteX278" fmla="*/ 407302 w 3205581"/>
              <a:gd name="connsiteY278" fmla="*/ 43055 h 483984"/>
              <a:gd name="connsiteX279" fmla="*/ 3183250 w 3205581"/>
              <a:gd name="connsiteY279" fmla="*/ 24217 h 483984"/>
              <a:gd name="connsiteX280" fmla="*/ 3205581 w 3205581"/>
              <a:gd name="connsiteY280" fmla="*/ 44513 h 483984"/>
              <a:gd name="connsiteX281" fmla="*/ 2978185 w 3205581"/>
              <a:gd name="connsiteY281" fmla="*/ 340318 h 483984"/>
              <a:gd name="connsiteX282" fmla="*/ 2978185 w 3205581"/>
              <a:gd name="connsiteY282" fmla="*/ 359241 h 483984"/>
              <a:gd name="connsiteX283" fmla="*/ 3088631 w 3205581"/>
              <a:gd name="connsiteY283" fmla="*/ 241123 h 483984"/>
              <a:gd name="connsiteX284" fmla="*/ 3161722 w 3205581"/>
              <a:gd name="connsiteY284" fmla="*/ 202504 h 483984"/>
              <a:gd name="connsiteX285" fmla="*/ 3182730 w 3205581"/>
              <a:gd name="connsiteY285" fmla="*/ 216027 h 483984"/>
              <a:gd name="connsiteX286" fmla="*/ 3190108 w 3205581"/>
              <a:gd name="connsiteY286" fmla="*/ 248367 h 483984"/>
              <a:gd name="connsiteX287" fmla="*/ 3159076 w 3205581"/>
              <a:gd name="connsiteY287" fmla="*/ 314182 h 483984"/>
              <a:gd name="connsiteX288" fmla="*/ 3077755 w 3205581"/>
              <a:gd name="connsiteY288" fmla="*/ 373139 h 483984"/>
              <a:gd name="connsiteX289" fmla="*/ 3107233 w 3205581"/>
              <a:gd name="connsiteY289" fmla="*/ 392888 h 483984"/>
              <a:gd name="connsiteX290" fmla="*/ 3132458 w 3205581"/>
              <a:gd name="connsiteY290" fmla="*/ 383207 h 483984"/>
              <a:gd name="connsiteX291" fmla="*/ 3198188 w 3205581"/>
              <a:gd name="connsiteY291" fmla="*/ 333674 h 483984"/>
              <a:gd name="connsiteX292" fmla="*/ 3198188 w 3205581"/>
              <a:gd name="connsiteY292" fmla="*/ 365199 h 483984"/>
              <a:gd name="connsiteX293" fmla="*/ 3132436 w 3205581"/>
              <a:gd name="connsiteY293" fmla="*/ 434524 h 483984"/>
              <a:gd name="connsiteX294" fmla="*/ 3086370 w 3205581"/>
              <a:gd name="connsiteY294" fmla="*/ 457054 h 483984"/>
              <a:gd name="connsiteX295" fmla="*/ 3041305 w 3205581"/>
              <a:gd name="connsiteY295" fmla="*/ 434186 h 483984"/>
              <a:gd name="connsiteX296" fmla="*/ 3009411 w 3205581"/>
              <a:gd name="connsiteY296" fmla="*/ 374307 h 483984"/>
              <a:gd name="connsiteX297" fmla="*/ 2978153 w 3205581"/>
              <a:gd name="connsiteY297" fmla="*/ 421371 h 483984"/>
              <a:gd name="connsiteX298" fmla="*/ 2952489 w 3205581"/>
              <a:gd name="connsiteY298" fmla="*/ 442930 h 483984"/>
              <a:gd name="connsiteX299" fmla="*/ 2930298 w 3205581"/>
              <a:gd name="connsiteY299" fmla="*/ 414095 h 483984"/>
              <a:gd name="connsiteX300" fmla="*/ 2929702 w 3205581"/>
              <a:gd name="connsiteY300" fmla="*/ 405064 h 483984"/>
              <a:gd name="connsiteX301" fmla="*/ 2928604 w 3205581"/>
              <a:gd name="connsiteY301" fmla="*/ 406170 h 483984"/>
              <a:gd name="connsiteX302" fmla="*/ 2843011 w 3205581"/>
              <a:gd name="connsiteY302" fmla="*/ 460418 h 483984"/>
              <a:gd name="connsiteX303" fmla="*/ 2818628 w 3205581"/>
              <a:gd name="connsiteY303" fmla="*/ 448797 h 483984"/>
              <a:gd name="connsiteX304" fmla="*/ 2812600 w 3205581"/>
              <a:gd name="connsiteY304" fmla="*/ 417899 h 483984"/>
              <a:gd name="connsiteX305" fmla="*/ 2831438 w 3205581"/>
              <a:gd name="connsiteY305" fmla="*/ 352105 h 483984"/>
              <a:gd name="connsiteX306" fmla="*/ 2768157 w 3205581"/>
              <a:gd name="connsiteY306" fmla="*/ 429429 h 483984"/>
              <a:gd name="connsiteX307" fmla="*/ 2730657 w 3205581"/>
              <a:gd name="connsiteY307" fmla="*/ 450324 h 483984"/>
              <a:gd name="connsiteX308" fmla="*/ 2693191 w 3205581"/>
              <a:gd name="connsiteY308" fmla="*/ 417936 h 483984"/>
              <a:gd name="connsiteX309" fmla="*/ 2675354 w 3205581"/>
              <a:gd name="connsiteY309" fmla="*/ 359370 h 483984"/>
              <a:gd name="connsiteX310" fmla="*/ 2691562 w 3205581"/>
              <a:gd name="connsiteY310" fmla="*/ 308080 h 483984"/>
              <a:gd name="connsiteX311" fmla="*/ 2755512 w 3205581"/>
              <a:gd name="connsiteY311" fmla="*/ 248742 h 483984"/>
              <a:gd name="connsiteX312" fmla="*/ 2836844 w 3205581"/>
              <a:gd name="connsiteY312" fmla="*/ 200205 h 483984"/>
              <a:gd name="connsiteX313" fmla="*/ 2894810 w 3205581"/>
              <a:gd name="connsiteY313" fmla="*/ 186355 h 483984"/>
              <a:gd name="connsiteX314" fmla="*/ 2916172 w 3205581"/>
              <a:gd name="connsiteY314" fmla="*/ 199718 h 483984"/>
              <a:gd name="connsiteX315" fmla="*/ 2925886 w 3205581"/>
              <a:gd name="connsiteY315" fmla="*/ 223474 h 483984"/>
              <a:gd name="connsiteX316" fmla="*/ 2905708 w 3205581"/>
              <a:gd name="connsiteY316" fmla="*/ 242602 h 483984"/>
              <a:gd name="connsiteX317" fmla="*/ 2919167 w 3205581"/>
              <a:gd name="connsiteY317" fmla="*/ 273934 h 483984"/>
              <a:gd name="connsiteX318" fmla="*/ 2901626 w 3205581"/>
              <a:gd name="connsiteY318" fmla="*/ 307710 h 483984"/>
              <a:gd name="connsiteX319" fmla="*/ 2878833 w 3205581"/>
              <a:gd name="connsiteY319" fmla="*/ 340307 h 483984"/>
              <a:gd name="connsiteX320" fmla="*/ 2874761 w 3205581"/>
              <a:gd name="connsiteY320" fmla="*/ 360045 h 483984"/>
              <a:gd name="connsiteX321" fmla="*/ 2887417 w 3205581"/>
              <a:gd name="connsiteY321" fmla="*/ 378765 h 483984"/>
              <a:gd name="connsiteX322" fmla="*/ 2919197 w 3205581"/>
              <a:gd name="connsiteY322" fmla="*/ 367661 h 483984"/>
              <a:gd name="connsiteX323" fmla="*/ 2936572 w 3205581"/>
              <a:gd name="connsiteY323" fmla="*/ 357004 h 483984"/>
              <a:gd name="connsiteX324" fmla="*/ 2951718 w 3205581"/>
              <a:gd name="connsiteY324" fmla="*/ 289295 h 483984"/>
              <a:gd name="connsiteX325" fmla="*/ 3032910 w 3205581"/>
              <a:gd name="connsiteY325" fmla="*/ 165519 h 483984"/>
              <a:gd name="connsiteX326" fmla="*/ 3126302 w 3205581"/>
              <a:gd name="connsiteY326" fmla="*/ 57929 h 483984"/>
              <a:gd name="connsiteX327" fmla="*/ 3183250 w 3205581"/>
              <a:gd name="connsiteY327" fmla="*/ 24217 h 483984"/>
              <a:gd name="connsiteX328" fmla="*/ 2155833 w 3205581"/>
              <a:gd name="connsiteY328" fmla="*/ 0 h 483984"/>
              <a:gd name="connsiteX329" fmla="*/ 2253967 w 3205581"/>
              <a:gd name="connsiteY329" fmla="*/ 24201 h 483984"/>
              <a:gd name="connsiteX330" fmla="*/ 2286478 w 3205581"/>
              <a:gd name="connsiteY330" fmla="*/ 84214 h 483984"/>
              <a:gd name="connsiteX331" fmla="*/ 2227012 w 3205581"/>
              <a:gd name="connsiteY331" fmla="*/ 171798 h 483984"/>
              <a:gd name="connsiteX332" fmla="*/ 2031404 w 3205581"/>
              <a:gd name="connsiteY332" fmla="*/ 228650 h 483984"/>
              <a:gd name="connsiteX333" fmla="*/ 2018041 w 3205581"/>
              <a:gd name="connsiteY333" fmla="*/ 236987 h 483984"/>
              <a:gd name="connsiteX334" fmla="*/ 2152501 w 3205581"/>
              <a:gd name="connsiteY334" fmla="*/ 268480 h 483984"/>
              <a:gd name="connsiteX335" fmla="*/ 2199017 w 3205581"/>
              <a:gd name="connsiteY335" fmla="*/ 330448 h 483984"/>
              <a:gd name="connsiteX336" fmla="*/ 2164379 w 3205581"/>
              <a:gd name="connsiteY336" fmla="*/ 391602 h 483984"/>
              <a:gd name="connsiteX337" fmla="*/ 2075911 w 3205581"/>
              <a:gd name="connsiteY337" fmla="*/ 441880 h 483984"/>
              <a:gd name="connsiteX338" fmla="*/ 1976197 w 3205581"/>
              <a:gd name="connsiteY338" fmla="*/ 461768 h 483984"/>
              <a:gd name="connsiteX339" fmla="*/ 1893263 w 3205581"/>
              <a:gd name="connsiteY339" fmla="*/ 441339 h 483984"/>
              <a:gd name="connsiteX340" fmla="*/ 1863715 w 3205581"/>
              <a:gd name="connsiteY340" fmla="*/ 386288 h 483984"/>
              <a:gd name="connsiteX341" fmla="*/ 1882055 w 3205581"/>
              <a:gd name="connsiteY341" fmla="*/ 328734 h 483984"/>
              <a:gd name="connsiteX342" fmla="*/ 1933688 w 3205581"/>
              <a:gd name="connsiteY342" fmla="*/ 264269 h 483984"/>
              <a:gd name="connsiteX343" fmla="*/ 1884567 w 3205581"/>
              <a:gd name="connsiteY343" fmla="*/ 232218 h 483984"/>
              <a:gd name="connsiteX344" fmla="*/ 1899168 w 3205581"/>
              <a:gd name="connsiteY344" fmla="*/ 210005 h 483984"/>
              <a:gd name="connsiteX345" fmla="*/ 1983740 w 3205581"/>
              <a:gd name="connsiteY345" fmla="*/ 196889 h 483984"/>
              <a:gd name="connsiteX346" fmla="*/ 2116132 w 3205581"/>
              <a:gd name="connsiteY346" fmla="*/ 104949 h 483984"/>
              <a:gd name="connsiteX347" fmla="*/ 2127705 w 3205581"/>
              <a:gd name="connsiteY347" fmla="*/ 113136 h 483984"/>
              <a:gd name="connsiteX348" fmla="*/ 2106424 w 3205581"/>
              <a:gd name="connsiteY348" fmla="*/ 141961 h 483984"/>
              <a:gd name="connsiteX349" fmla="*/ 2057732 w 3205581"/>
              <a:gd name="connsiteY349" fmla="*/ 187684 h 483984"/>
              <a:gd name="connsiteX350" fmla="*/ 2224992 w 3205581"/>
              <a:gd name="connsiteY350" fmla="*/ 115825 h 483984"/>
              <a:gd name="connsiteX351" fmla="*/ 2147754 w 3205581"/>
              <a:gd name="connsiteY351" fmla="*/ 82317 h 483984"/>
              <a:gd name="connsiteX352" fmla="*/ 2034908 w 3205581"/>
              <a:gd name="connsiteY352" fmla="*/ 97689 h 483984"/>
              <a:gd name="connsiteX353" fmla="*/ 1990472 w 3205581"/>
              <a:gd name="connsiteY353" fmla="*/ 109574 h 483984"/>
              <a:gd name="connsiteX354" fmla="*/ 1977817 w 3205581"/>
              <a:gd name="connsiteY354" fmla="*/ 113771 h 483984"/>
              <a:gd name="connsiteX355" fmla="*/ 1988156 w 3205581"/>
              <a:gd name="connsiteY355" fmla="*/ 118871 h 483984"/>
              <a:gd name="connsiteX356" fmla="*/ 1991799 w 3205581"/>
              <a:gd name="connsiteY356" fmla="*/ 127270 h 483984"/>
              <a:gd name="connsiteX357" fmla="*/ 1939871 w 3205581"/>
              <a:gd name="connsiteY357" fmla="*/ 153105 h 483984"/>
              <a:gd name="connsiteX358" fmla="*/ 1869233 w 3205581"/>
              <a:gd name="connsiteY358" fmla="*/ 169114 h 483984"/>
              <a:gd name="connsiteX359" fmla="*/ 1850256 w 3205581"/>
              <a:gd name="connsiteY359" fmla="*/ 150137 h 483984"/>
              <a:gd name="connsiteX360" fmla="*/ 1865928 w 3205581"/>
              <a:gd name="connsiteY360" fmla="*/ 112675 h 483984"/>
              <a:gd name="connsiteX361" fmla="*/ 1898455 w 3205581"/>
              <a:gd name="connsiteY361" fmla="*/ 68993 h 483984"/>
              <a:gd name="connsiteX362" fmla="*/ 1926273 w 3205581"/>
              <a:gd name="connsiteY362" fmla="*/ 45627 h 483984"/>
              <a:gd name="connsiteX363" fmla="*/ 1985824 w 3205581"/>
              <a:gd name="connsiteY363" fmla="*/ 27534 h 483984"/>
              <a:gd name="connsiteX364" fmla="*/ 2077674 w 3205581"/>
              <a:gd name="connsiteY364" fmla="*/ 7094 h 483984"/>
              <a:gd name="connsiteX365" fmla="*/ 2155833 w 3205581"/>
              <a:gd name="connsiteY365" fmla="*/ 0 h 483984"/>
              <a:gd name="connsiteX0" fmla="*/ 1996347 w 3206208"/>
              <a:gd name="connsiteY0" fmla="*/ 271373 h 483984"/>
              <a:gd name="connsiteX1" fmla="*/ 1953271 w 3206208"/>
              <a:gd name="connsiteY1" fmla="*/ 324292 h 483984"/>
              <a:gd name="connsiteX2" fmla="*/ 1945341 w 3206208"/>
              <a:gd name="connsiteY2" fmla="*/ 344572 h 483984"/>
              <a:gd name="connsiteX3" fmla="*/ 1957793 w 3206208"/>
              <a:gd name="connsiteY3" fmla="*/ 367948 h 483984"/>
              <a:gd name="connsiteX4" fmla="*/ 1999702 w 3206208"/>
              <a:gd name="connsiteY4" fmla="*/ 380115 h 483984"/>
              <a:gd name="connsiteX5" fmla="*/ 2087639 w 3206208"/>
              <a:gd name="connsiteY5" fmla="*/ 359188 h 483984"/>
              <a:gd name="connsiteX6" fmla="*/ 2130764 w 3206208"/>
              <a:gd name="connsiteY6" fmla="*/ 316990 h 483984"/>
              <a:gd name="connsiteX7" fmla="*/ 2102823 w 3206208"/>
              <a:gd name="connsiteY7" fmla="*/ 293174 h 483984"/>
              <a:gd name="connsiteX8" fmla="*/ 1996347 w 3206208"/>
              <a:gd name="connsiteY8" fmla="*/ 271373 h 483984"/>
              <a:gd name="connsiteX9" fmla="*/ 3130905 w 3206208"/>
              <a:gd name="connsiteY9" fmla="*/ 267214 h 483984"/>
              <a:gd name="connsiteX10" fmla="*/ 3127111 w 3206208"/>
              <a:gd name="connsiteY10" fmla="*/ 268049 h 483984"/>
              <a:gd name="connsiteX11" fmla="*/ 3094664 w 3206208"/>
              <a:gd name="connsiteY11" fmla="*/ 288909 h 483984"/>
              <a:gd name="connsiteX12" fmla="*/ 3038016 w 3206208"/>
              <a:gd name="connsiteY12" fmla="*/ 339075 h 483984"/>
              <a:gd name="connsiteX13" fmla="*/ 3061965 w 3206208"/>
              <a:gd name="connsiteY13" fmla="*/ 350497 h 483984"/>
              <a:gd name="connsiteX14" fmla="*/ 3111868 w 3206208"/>
              <a:gd name="connsiteY14" fmla="*/ 302909 h 483984"/>
              <a:gd name="connsiteX15" fmla="*/ 3130061 w 3206208"/>
              <a:gd name="connsiteY15" fmla="*/ 271861 h 483984"/>
              <a:gd name="connsiteX16" fmla="*/ 3130905 w 3206208"/>
              <a:gd name="connsiteY16" fmla="*/ 267214 h 483984"/>
              <a:gd name="connsiteX17" fmla="*/ 1375839 w 3206208"/>
              <a:gd name="connsiteY17" fmla="*/ 260604 h 483984"/>
              <a:gd name="connsiteX18" fmla="*/ 1325202 w 3206208"/>
              <a:gd name="connsiteY18" fmla="*/ 299620 h 483984"/>
              <a:gd name="connsiteX19" fmla="*/ 1289595 w 3206208"/>
              <a:gd name="connsiteY19" fmla="*/ 346613 h 483984"/>
              <a:gd name="connsiteX20" fmla="*/ 1283931 w 3206208"/>
              <a:gd name="connsiteY20" fmla="*/ 377533 h 483984"/>
              <a:gd name="connsiteX21" fmla="*/ 1288914 w 3206208"/>
              <a:gd name="connsiteY21" fmla="*/ 388388 h 483984"/>
              <a:gd name="connsiteX22" fmla="*/ 1302641 w 3206208"/>
              <a:gd name="connsiteY22" fmla="*/ 392888 h 483984"/>
              <a:gd name="connsiteX23" fmla="*/ 1347582 w 3206208"/>
              <a:gd name="connsiteY23" fmla="*/ 373311 h 483984"/>
              <a:gd name="connsiteX24" fmla="*/ 1341527 w 3206208"/>
              <a:gd name="connsiteY24" fmla="*/ 346586 h 483984"/>
              <a:gd name="connsiteX25" fmla="*/ 1375839 w 3206208"/>
              <a:gd name="connsiteY25" fmla="*/ 260604 h 483984"/>
              <a:gd name="connsiteX26" fmla="*/ 2875795 w 3206208"/>
              <a:gd name="connsiteY26" fmla="*/ 252535 h 483984"/>
              <a:gd name="connsiteX27" fmla="*/ 2770627 w 3206208"/>
              <a:gd name="connsiteY27" fmla="*/ 313443 h 483984"/>
              <a:gd name="connsiteX28" fmla="*/ 2731414 w 3206208"/>
              <a:gd name="connsiteY28" fmla="*/ 368114 h 483984"/>
              <a:gd name="connsiteX29" fmla="*/ 2738014 w 3206208"/>
              <a:gd name="connsiteY29" fmla="*/ 385495 h 483984"/>
              <a:gd name="connsiteX30" fmla="*/ 2779826 w 3206208"/>
              <a:gd name="connsiteY30" fmla="*/ 359316 h 483984"/>
              <a:gd name="connsiteX31" fmla="*/ 2875795 w 3206208"/>
              <a:gd name="connsiteY31" fmla="*/ 252535 h 483984"/>
              <a:gd name="connsiteX32" fmla="*/ 2589008 w 3206208"/>
              <a:gd name="connsiteY32" fmla="*/ 246481 h 483984"/>
              <a:gd name="connsiteX33" fmla="*/ 2547318 w 3206208"/>
              <a:gd name="connsiteY33" fmla="*/ 272788 h 483984"/>
              <a:gd name="connsiteX34" fmla="*/ 2511769 w 3206208"/>
              <a:gd name="connsiteY34" fmla="*/ 324255 h 483984"/>
              <a:gd name="connsiteX35" fmla="*/ 2567303 w 3206208"/>
              <a:gd name="connsiteY35" fmla="*/ 282791 h 483984"/>
              <a:gd name="connsiteX36" fmla="*/ 2589554 w 3206208"/>
              <a:gd name="connsiteY36" fmla="*/ 247017 h 483984"/>
              <a:gd name="connsiteX37" fmla="*/ 2589008 w 3206208"/>
              <a:gd name="connsiteY37" fmla="*/ 246481 h 483984"/>
              <a:gd name="connsiteX38" fmla="*/ 636382 w 3206208"/>
              <a:gd name="connsiteY38" fmla="*/ 246481 h 483984"/>
              <a:gd name="connsiteX39" fmla="*/ 594693 w 3206208"/>
              <a:gd name="connsiteY39" fmla="*/ 272788 h 483984"/>
              <a:gd name="connsiteX40" fmla="*/ 559144 w 3206208"/>
              <a:gd name="connsiteY40" fmla="*/ 324255 h 483984"/>
              <a:gd name="connsiteX41" fmla="*/ 614678 w 3206208"/>
              <a:gd name="connsiteY41" fmla="*/ 282791 h 483984"/>
              <a:gd name="connsiteX42" fmla="*/ 636929 w 3206208"/>
              <a:gd name="connsiteY42" fmla="*/ 247017 h 483984"/>
              <a:gd name="connsiteX43" fmla="*/ 636382 w 3206208"/>
              <a:gd name="connsiteY43" fmla="*/ 246481 h 483984"/>
              <a:gd name="connsiteX44" fmla="*/ 654556 w 3206208"/>
              <a:gd name="connsiteY44" fmla="*/ 197114 h 483984"/>
              <a:gd name="connsiteX45" fmla="*/ 684774 w 3206208"/>
              <a:gd name="connsiteY45" fmla="*/ 206249 h 483984"/>
              <a:gd name="connsiteX46" fmla="*/ 696390 w 3206208"/>
              <a:gd name="connsiteY46" fmla="*/ 231543 h 483984"/>
              <a:gd name="connsiteX47" fmla="*/ 555779 w 3206208"/>
              <a:gd name="connsiteY47" fmla="*/ 357302 h 483984"/>
              <a:gd name="connsiteX48" fmla="*/ 555779 w 3206208"/>
              <a:gd name="connsiteY48" fmla="*/ 360720 h 483984"/>
              <a:gd name="connsiteX49" fmla="*/ 563071 w 3206208"/>
              <a:gd name="connsiteY49" fmla="*/ 386952 h 483984"/>
              <a:gd name="connsiteX50" fmla="*/ 583233 w 3206208"/>
              <a:gd name="connsiteY50" fmla="*/ 395589 h 483984"/>
              <a:gd name="connsiteX51" fmla="*/ 630146 w 3206208"/>
              <a:gd name="connsiteY51" fmla="*/ 380469 h 483984"/>
              <a:gd name="connsiteX52" fmla="*/ 699754 w 3206208"/>
              <a:gd name="connsiteY52" fmla="*/ 333674 h 483984"/>
              <a:gd name="connsiteX53" fmla="*/ 699754 w 3206208"/>
              <a:gd name="connsiteY53" fmla="*/ 363185 h 483984"/>
              <a:gd name="connsiteX54" fmla="*/ 557001 w 3206208"/>
              <a:gd name="connsiteY54" fmla="*/ 459743 h 483984"/>
              <a:gd name="connsiteX55" fmla="*/ 505325 w 3206208"/>
              <a:gd name="connsiteY55" fmla="*/ 433581 h 483984"/>
              <a:gd name="connsiteX56" fmla="*/ 486899 w 3206208"/>
              <a:gd name="connsiteY56" fmla="*/ 364749 h 483984"/>
              <a:gd name="connsiteX57" fmla="*/ 512912 w 3206208"/>
              <a:gd name="connsiteY57" fmla="*/ 289820 h 483984"/>
              <a:gd name="connsiteX58" fmla="*/ 580886 w 3206208"/>
              <a:gd name="connsiteY58" fmla="*/ 224042 h 483984"/>
              <a:gd name="connsiteX59" fmla="*/ 654556 w 3206208"/>
              <a:gd name="connsiteY59" fmla="*/ 197114 h 483984"/>
              <a:gd name="connsiteX60" fmla="*/ 2310835 w 3206208"/>
              <a:gd name="connsiteY60" fmla="*/ 191735 h 483984"/>
              <a:gd name="connsiteX61" fmla="*/ 2325772 w 3206208"/>
              <a:gd name="connsiteY61" fmla="*/ 203672 h 483984"/>
              <a:gd name="connsiteX62" fmla="*/ 2315678 w 3206208"/>
              <a:gd name="connsiteY62" fmla="*/ 219981 h 483984"/>
              <a:gd name="connsiteX63" fmla="*/ 2394266 w 3206208"/>
              <a:gd name="connsiteY63" fmla="*/ 209898 h 483984"/>
              <a:gd name="connsiteX64" fmla="*/ 2409740 w 3206208"/>
              <a:gd name="connsiteY64" fmla="*/ 213927 h 483984"/>
              <a:gd name="connsiteX65" fmla="*/ 2419046 w 3206208"/>
              <a:gd name="connsiteY65" fmla="*/ 228061 h 483984"/>
              <a:gd name="connsiteX66" fmla="*/ 2423317 w 3206208"/>
              <a:gd name="connsiteY66" fmla="*/ 248367 h 483984"/>
              <a:gd name="connsiteX67" fmla="*/ 2418698 w 3206208"/>
              <a:gd name="connsiteY67" fmla="*/ 267832 h 483984"/>
              <a:gd name="connsiteX68" fmla="*/ 2394481 w 3206208"/>
              <a:gd name="connsiteY68" fmla="*/ 296137 h 483984"/>
              <a:gd name="connsiteX69" fmla="*/ 2366834 w 3206208"/>
              <a:gd name="connsiteY69" fmla="*/ 334306 h 483984"/>
              <a:gd name="connsiteX70" fmla="*/ 2355368 w 3206208"/>
              <a:gd name="connsiteY70" fmla="*/ 365424 h 483984"/>
              <a:gd name="connsiteX71" fmla="*/ 2367349 w 3206208"/>
              <a:gd name="connsiteY71" fmla="*/ 374725 h 483984"/>
              <a:gd name="connsiteX72" fmla="*/ 2444180 w 3206208"/>
              <a:gd name="connsiteY72" fmla="*/ 332999 h 483984"/>
              <a:gd name="connsiteX73" fmla="*/ 2444180 w 3206208"/>
              <a:gd name="connsiteY73" fmla="*/ 338426 h 483984"/>
              <a:gd name="connsiteX74" fmla="*/ 2446027 w 3206208"/>
              <a:gd name="connsiteY74" fmla="*/ 327977 h 483984"/>
              <a:gd name="connsiteX75" fmla="*/ 2465537 w 3206208"/>
              <a:gd name="connsiteY75" fmla="*/ 289820 h 483984"/>
              <a:gd name="connsiteX76" fmla="*/ 2533511 w 3206208"/>
              <a:gd name="connsiteY76" fmla="*/ 224042 h 483984"/>
              <a:gd name="connsiteX77" fmla="*/ 2607181 w 3206208"/>
              <a:gd name="connsiteY77" fmla="*/ 197114 h 483984"/>
              <a:gd name="connsiteX78" fmla="*/ 2637400 w 3206208"/>
              <a:gd name="connsiteY78" fmla="*/ 206249 h 483984"/>
              <a:gd name="connsiteX79" fmla="*/ 2649015 w 3206208"/>
              <a:gd name="connsiteY79" fmla="*/ 231543 h 483984"/>
              <a:gd name="connsiteX80" fmla="*/ 2508404 w 3206208"/>
              <a:gd name="connsiteY80" fmla="*/ 357302 h 483984"/>
              <a:gd name="connsiteX81" fmla="*/ 2508404 w 3206208"/>
              <a:gd name="connsiteY81" fmla="*/ 360720 h 483984"/>
              <a:gd name="connsiteX82" fmla="*/ 2515696 w 3206208"/>
              <a:gd name="connsiteY82" fmla="*/ 386952 h 483984"/>
              <a:gd name="connsiteX83" fmla="*/ 2535858 w 3206208"/>
              <a:gd name="connsiteY83" fmla="*/ 395589 h 483984"/>
              <a:gd name="connsiteX84" fmla="*/ 2582771 w 3206208"/>
              <a:gd name="connsiteY84" fmla="*/ 380469 h 483984"/>
              <a:gd name="connsiteX85" fmla="*/ 2652379 w 3206208"/>
              <a:gd name="connsiteY85" fmla="*/ 333674 h 483984"/>
              <a:gd name="connsiteX86" fmla="*/ 2652379 w 3206208"/>
              <a:gd name="connsiteY86" fmla="*/ 363185 h 483984"/>
              <a:gd name="connsiteX87" fmla="*/ 2509626 w 3206208"/>
              <a:gd name="connsiteY87" fmla="*/ 459743 h 483984"/>
              <a:gd name="connsiteX88" fmla="*/ 2457950 w 3206208"/>
              <a:gd name="connsiteY88" fmla="*/ 433581 h 483984"/>
              <a:gd name="connsiteX89" fmla="*/ 2440676 w 3206208"/>
              <a:gd name="connsiteY89" fmla="*/ 385052 h 483984"/>
              <a:gd name="connsiteX90" fmla="*/ 2439780 w 3206208"/>
              <a:gd name="connsiteY90" fmla="*/ 369254 h 483984"/>
              <a:gd name="connsiteX91" fmla="*/ 2414972 w 3206208"/>
              <a:gd name="connsiteY91" fmla="*/ 395137 h 483984"/>
              <a:gd name="connsiteX92" fmla="*/ 2384954 w 3206208"/>
              <a:gd name="connsiteY92" fmla="*/ 423037 h 483984"/>
              <a:gd name="connsiteX93" fmla="*/ 2332362 w 3206208"/>
              <a:gd name="connsiteY93" fmla="*/ 449649 h 483984"/>
              <a:gd name="connsiteX94" fmla="*/ 2303028 w 3206208"/>
              <a:gd name="connsiteY94" fmla="*/ 432386 h 483984"/>
              <a:gd name="connsiteX95" fmla="*/ 2293218 w 3206208"/>
              <a:gd name="connsiteY95" fmla="*/ 393681 h 483984"/>
              <a:gd name="connsiteX96" fmla="*/ 2309174 w 3206208"/>
              <a:gd name="connsiteY96" fmla="*/ 341287 h 483984"/>
              <a:gd name="connsiteX97" fmla="*/ 2353097 w 3206208"/>
              <a:gd name="connsiteY97" fmla="*/ 286847 h 483984"/>
              <a:gd name="connsiteX98" fmla="*/ 2299872 w 3206208"/>
              <a:gd name="connsiteY98" fmla="*/ 298441 h 483984"/>
              <a:gd name="connsiteX99" fmla="*/ 2229299 w 3206208"/>
              <a:gd name="connsiteY99" fmla="*/ 372957 h 483984"/>
              <a:gd name="connsiteX100" fmla="*/ 2229299 w 3206208"/>
              <a:gd name="connsiteY100" fmla="*/ 342525 h 483984"/>
              <a:gd name="connsiteX101" fmla="*/ 2256217 w 3206208"/>
              <a:gd name="connsiteY101" fmla="*/ 313228 h 483984"/>
              <a:gd name="connsiteX102" fmla="*/ 2236029 w 3206208"/>
              <a:gd name="connsiteY102" fmla="*/ 284018 h 483984"/>
              <a:gd name="connsiteX103" fmla="*/ 2264318 w 3206208"/>
              <a:gd name="connsiteY103" fmla="*/ 225751 h 483984"/>
              <a:gd name="connsiteX104" fmla="*/ 2310835 w 3206208"/>
              <a:gd name="connsiteY104" fmla="*/ 191735 h 483984"/>
              <a:gd name="connsiteX105" fmla="*/ 1253850 w 3206208"/>
              <a:gd name="connsiteY105" fmla="*/ 115707 h 483984"/>
              <a:gd name="connsiteX106" fmla="*/ 1275249 w 3206208"/>
              <a:gd name="connsiteY106" fmla="*/ 124033 h 483984"/>
              <a:gd name="connsiteX107" fmla="*/ 1283575 w 3206208"/>
              <a:gd name="connsiteY107" fmla="*/ 144757 h 483984"/>
              <a:gd name="connsiteX108" fmla="*/ 1268707 w 3206208"/>
              <a:gd name="connsiteY108" fmla="*/ 180987 h 483984"/>
              <a:gd name="connsiteX109" fmla="*/ 1233662 w 3206208"/>
              <a:gd name="connsiteY109" fmla="*/ 200061 h 483984"/>
              <a:gd name="connsiteX110" fmla="*/ 1212531 w 3206208"/>
              <a:gd name="connsiteY110" fmla="*/ 191686 h 483984"/>
              <a:gd name="connsiteX111" fmla="*/ 1204601 w 3206208"/>
              <a:gd name="connsiteY111" fmla="*/ 171000 h 483984"/>
              <a:gd name="connsiteX112" fmla="*/ 1220433 w 3206208"/>
              <a:gd name="connsiteY112" fmla="*/ 134931 h 483984"/>
              <a:gd name="connsiteX113" fmla="*/ 1253850 w 3206208"/>
              <a:gd name="connsiteY113" fmla="*/ 115707 h 483984"/>
              <a:gd name="connsiteX114" fmla="*/ 1108632 w 3206208"/>
              <a:gd name="connsiteY114" fmla="*/ 106963 h 483984"/>
              <a:gd name="connsiteX115" fmla="*/ 1133653 w 3206208"/>
              <a:gd name="connsiteY115" fmla="*/ 121215 h 483984"/>
              <a:gd name="connsiteX116" fmla="*/ 1118276 w 3206208"/>
              <a:gd name="connsiteY116" fmla="*/ 146708 h 483984"/>
              <a:gd name="connsiteX117" fmla="*/ 1098002 w 3206208"/>
              <a:gd name="connsiteY117" fmla="*/ 166467 h 483984"/>
              <a:gd name="connsiteX118" fmla="*/ 1131639 w 3206208"/>
              <a:gd name="connsiteY118" fmla="*/ 171686 h 483984"/>
              <a:gd name="connsiteX119" fmla="*/ 1080793 w 3206208"/>
              <a:gd name="connsiteY119" fmla="*/ 253875 h 483984"/>
              <a:gd name="connsiteX120" fmla="*/ 1037534 w 3206208"/>
              <a:gd name="connsiteY120" fmla="*/ 250510 h 483984"/>
              <a:gd name="connsiteX121" fmla="*/ 997425 w 3206208"/>
              <a:gd name="connsiteY121" fmla="*/ 323880 h 483984"/>
              <a:gd name="connsiteX122" fmla="*/ 986324 w 3206208"/>
              <a:gd name="connsiteY122" fmla="*/ 373504 h 483984"/>
              <a:gd name="connsiteX123" fmla="*/ 997629 w 3206208"/>
              <a:gd name="connsiteY123" fmla="*/ 388184 h 483984"/>
              <a:gd name="connsiteX124" fmla="*/ 1091272 w 3206208"/>
              <a:gd name="connsiteY124" fmla="*/ 332999 h 483984"/>
              <a:gd name="connsiteX125" fmla="*/ 1091272 w 3206208"/>
              <a:gd name="connsiteY125" fmla="*/ 357633 h 483984"/>
              <a:gd name="connsiteX126" fmla="*/ 1100150 w 3206208"/>
              <a:gd name="connsiteY126" fmla="*/ 314056 h 483984"/>
              <a:gd name="connsiteX127" fmla="*/ 1129903 w 3206208"/>
              <a:gd name="connsiteY127" fmla="*/ 263197 h 483984"/>
              <a:gd name="connsiteX128" fmla="*/ 1204729 w 3206208"/>
              <a:gd name="connsiteY128" fmla="*/ 211248 h 483984"/>
              <a:gd name="connsiteX129" fmla="*/ 1231776 w 3206208"/>
              <a:gd name="connsiteY129" fmla="*/ 232893 h 483984"/>
              <a:gd name="connsiteX130" fmla="*/ 1221028 w 3206208"/>
              <a:gd name="connsiteY130" fmla="*/ 262602 h 483984"/>
              <a:gd name="connsiteX131" fmla="*/ 1179280 w 3206208"/>
              <a:gd name="connsiteY131" fmla="*/ 316540 h 483984"/>
              <a:gd name="connsiteX132" fmla="*/ 1153680 w 3206208"/>
              <a:gd name="connsiteY132" fmla="*/ 344411 h 483984"/>
              <a:gd name="connsiteX133" fmla="*/ 1149694 w 3206208"/>
              <a:gd name="connsiteY133" fmla="*/ 359370 h 483984"/>
              <a:gd name="connsiteX134" fmla="*/ 1156472 w 3206208"/>
              <a:gd name="connsiteY134" fmla="*/ 375615 h 483984"/>
              <a:gd name="connsiteX135" fmla="*/ 1174458 w 3206208"/>
              <a:gd name="connsiteY135" fmla="*/ 382130 h 483984"/>
              <a:gd name="connsiteX136" fmla="*/ 1205935 w 3206208"/>
              <a:gd name="connsiteY136" fmla="*/ 371029 h 483984"/>
              <a:gd name="connsiteX137" fmla="*/ 1229337 w 3206208"/>
              <a:gd name="connsiteY137" fmla="*/ 356139 h 483984"/>
              <a:gd name="connsiteX138" fmla="*/ 1229717 w 3206208"/>
              <a:gd name="connsiteY138" fmla="*/ 355890 h 483984"/>
              <a:gd name="connsiteX139" fmla="*/ 1229174 w 3206208"/>
              <a:gd name="connsiteY139" fmla="*/ 351976 h 483984"/>
              <a:gd name="connsiteX140" fmla="*/ 1253606 w 3206208"/>
              <a:gd name="connsiteY140" fmla="*/ 285448 h 483984"/>
              <a:gd name="connsiteX141" fmla="*/ 1315521 w 3206208"/>
              <a:gd name="connsiteY141" fmla="*/ 225323 h 483984"/>
              <a:gd name="connsiteX142" fmla="*/ 1382697 w 3206208"/>
              <a:gd name="connsiteY142" fmla="*/ 201154 h 483984"/>
              <a:gd name="connsiteX143" fmla="*/ 1408870 w 3206208"/>
              <a:gd name="connsiteY143" fmla="*/ 207615 h 483984"/>
              <a:gd name="connsiteX144" fmla="*/ 1420502 w 3206208"/>
              <a:gd name="connsiteY144" fmla="*/ 225489 h 483984"/>
              <a:gd name="connsiteX145" fmla="*/ 1413108 w 3206208"/>
              <a:gd name="connsiteY145" fmla="*/ 237673 h 483984"/>
              <a:gd name="connsiteX146" fmla="*/ 1429438 w 3206208"/>
              <a:gd name="connsiteY146" fmla="*/ 247311 h 483984"/>
              <a:gd name="connsiteX147" fmla="*/ 1434636 w 3206208"/>
              <a:gd name="connsiteY147" fmla="*/ 270570 h 483984"/>
              <a:gd name="connsiteX148" fmla="*/ 1407054 w 3206208"/>
              <a:gd name="connsiteY148" fmla="*/ 355041 h 483984"/>
              <a:gd name="connsiteX149" fmla="*/ 1408634 w 3206208"/>
              <a:gd name="connsiteY149" fmla="*/ 355293 h 483984"/>
              <a:gd name="connsiteX150" fmla="*/ 1412085 w 3206208"/>
              <a:gd name="connsiteY150" fmla="*/ 363324 h 483984"/>
              <a:gd name="connsiteX151" fmla="*/ 1413108 w 3206208"/>
              <a:gd name="connsiteY151" fmla="*/ 369593 h 483984"/>
              <a:gd name="connsiteX152" fmla="*/ 1439394 w 3206208"/>
              <a:gd name="connsiteY152" fmla="*/ 345127 h 483984"/>
              <a:gd name="connsiteX153" fmla="*/ 1455877 w 3206208"/>
              <a:gd name="connsiteY153" fmla="*/ 334087 h 483984"/>
              <a:gd name="connsiteX154" fmla="*/ 1456977 w 3206208"/>
              <a:gd name="connsiteY154" fmla="*/ 329629 h 483984"/>
              <a:gd name="connsiteX155" fmla="*/ 1482196 w 3206208"/>
              <a:gd name="connsiteY155" fmla="*/ 286884 h 483984"/>
              <a:gd name="connsiteX156" fmla="*/ 1517890 w 3206208"/>
              <a:gd name="connsiteY156" fmla="*/ 243089 h 483984"/>
              <a:gd name="connsiteX157" fmla="*/ 1552662 w 3206208"/>
              <a:gd name="connsiteY157" fmla="*/ 229411 h 483984"/>
              <a:gd name="connsiteX158" fmla="*/ 1572379 w 3206208"/>
              <a:gd name="connsiteY158" fmla="*/ 235524 h 483984"/>
              <a:gd name="connsiteX159" fmla="*/ 1580373 w 3206208"/>
              <a:gd name="connsiteY159" fmla="*/ 250381 h 483984"/>
              <a:gd name="connsiteX160" fmla="*/ 1573172 w 3206208"/>
              <a:gd name="connsiteY160" fmla="*/ 267098 h 483984"/>
              <a:gd name="connsiteX161" fmla="*/ 1561738 w 3206208"/>
              <a:gd name="connsiteY161" fmla="*/ 279881 h 483984"/>
              <a:gd name="connsiteX162" fmla="*/ 1511750 w 3206208"/>
              <a:gd name="connsiteY162" fmla="*/ 349951 h 483984"/>
              <a:gd name="connsiteX163" fmla="*/ 1510946 w 3206208"/>
              <a:gd name="connsiteY163" fmla="*/ 353198 h 483984"/>
              <a:gd name="connsiteX164" fmla="*/ 1521169 w 3206208"/>
              <a:gd name="connsiteY164" fmla="*/ 342632 h 483984"/>
              <a:gd name="connsiteX165" fmla="*/ 1626755 w 3206208"/>
              <a:gd name="connsiteY165" fmla="*/ 237721 h 483984"/>
              <a:gd name="connsiteX166" fmla="*/ 1682504 w 3206208"/>
              <a:gd name="connsiteY166" fmla="*/ 209223 h 483984"/>
              <a:gd name="connsiteX167" fmla="*/ 1698957 w 3206208"/>
              <a:gd name="connsiteY167" fmla="*/ 228061 h 483984"/>
              <a:gd name="connsiteX168" fmla="*/ 1704835 w 3206208"/>
              <a:gd name="connsiteY168" fmla="*/ 259125 h 483984"/>
              <a:gd name="connsiteX169" fmla="*/ 1690712 w 3206208"/>
              <a:gd name="connsiteY169" fmla="*/ 279892 h 483984"/>
              <a:gd name="connsiteX170" fmla="*/ 1647570 w 3206208"/>
              <a:gd name="connsiteY170" fmla="*/ 337564 h 483984"/>
              <a:gd name="connsiteX171" fmla="*/ 1632847 w 3206208"/>
              <a:gd name="connsiteY171" fmla="*/ 370814 h 483984"/>
              <a:gd name="connsiteX172" fmla="*/ 1637434 w 3206208"/>
              <a:gd name="connsiteY172" fmla="*/ 378765 h 483984"/>
              <a:gd name="connsiteX173" fmla="*/ 1716944 w 3206208"/>
              <a:gd name="connsiteY173" fmla="*/ 332334 h 483984"/>
              <a:gd name="connsiteX174" fmla="*/ 1716944 w 3206208"/>
              <a:gd name="connsiteY174" fmla="*/ 364878 h 483984"/>
              <a:gd name="connsiteX175" fmla="*/ 1647180 w 3206208"/>
              <a:gd name="connsiteY175" fmla="*/ 430811 h 483984"/>
              <a:gd name="connsiteX176" fmla="*/ 1596393 w 3206208"/>
              <a:gd name="connsiteY176" fmla="*/ 455703 h 483984"/>
              <a:gd name="connsiteX177" fmla="*/ 1571827 w 3206208"/>
              <a:gd name="connsiteY177" fmla="*/ 443300 h 483984"/>
              <a:gd name="connsiteX178" fmla="*/ 1563967 w 3206208"/>
              <a:gd name="connsiteY178" fmla="*/ 413194 h 483984"/>
              <a:gd name="connsiteX179" fmla="*/ 1576799 w 3206208"/>
              <a:gd name="connsiteY179" fmla="*/ 369759 h 483984"/>
              <a:gd name="connsiteX180" fmla="*/ 1621156 w 3206208"/>
              <a:gd name="connsiteY180" fmla="*/ 300295 h 483984"/>
              <a:gd name="connsiteX181" fmla="*/ 1529249 w 3206208"/>
              <a:gd name="connsiteY181" fmla="*/ 402211 h 483984"/>
              <a:gd name="connsiteX182" fmla="*/ 1502224 w 3206208"/>
              <a:gd name="connsiteY182" fmla="*/ 434529 h 483984"/>
              <a:gd name="connsiteX183" fmla="*/ 1487404 w 3206208"/>
              <a:gd name="connsiteY183" fmla="*/ 440230 h 483984"/>
              <a:gd name="connsiteX184" fmla="*/ 1461344 w 3206208"/>
              <a:gd name="connsiteY184" fmla="*/ 415343 h 483984"/>
              <a:gd name="connsiteX185" fmla="*/ 1454553 w 3206208"/>
              <a:gd name="connsiteY185" fmla="*/ 389413 h 483984"/>
              <a:gd name="connsiteX186" fmla="*/ 1452906 w 3206208"/>
              <a:gd name="connsiteY186" fmla="*/ 369021 h 483984"/>
              <a:gd name="connsiteX187" fmla="*/ 1437740 w 3206208"/>
              <a:gd name="connsiteY187" fmla="*/ 382193 h 483984"/>
              <a:gd name="connsiteX188" fmla="*/ 1420153 w 3206208"/>
              <a:gd name="connsiteY188" fmla="*/ 393505 h 483984"/>
              <a:gd name="connsiteX189" fmla="*/ 1381090 w 3206208"/>
              <a:gd name="connsiteY189" fmla="*/ 400539 h 483984"/>
              <a:gd name="connsiteX190" fmla="*/ 1302641 w 3206208"/>
              <a:gd name="connsiteY190" fmla="*/ 450999 h 483984"/>
              <a:gd name="connsiteX191" fmla="*/ 1250354 w 3206208"/>
              <a:gd name="connsiteY191" fmla="*/ 422158 h 483984"/>
              <a:gd name="connsiteX192" fmla="*/ 1238033 w 3206208"/>
              <a:gd name="connsiteY192" fmla="*/ 397365 h 483984"/>
              <a:gd name="connsiteX193" fmla="*/ 1230924 w 3206208"/>
              <a:gd name="connsiteY193" fmla="*/ 405276 h 483984"/>
              <a:gd name="connsiteX194" fmla="*/ 1148226 w 3206208"/>
              <a:gd name="connsiteY194" fmla="*/ 454364 h 483984"/>
              <a:gd name="connsiteX195" fmla="*/ 1104544 w 3206208"/>
              <a:gd name="connsiteY195" fmla="*/ 423540 h 483984"/>
              <a:gd name="connsiteX196" fmla="*/ 1090829 w 3206208"/>
              <a:gd name="connsiteY196" fmla="*/ 365268 h 483984"/>
              <a:gd name="connsiteX197" fmla="*/ 1068859 w 3206208"/>
              <a:gd name="connsiteY197" fmla="*/ 388315 h 483984"/>
              <a:gd name="connsiteX198" fmla="*/ 953223 w 3206208"/>
              <a:gd name="connsiteY198" fmla="*/ 465122 h 483984"/>
              <a:gd name="connsiteX199" fmla="*/ 923397 w 3206208"/>
              <a:gd name="connsiteY199" fmla="*/ 451128 h 483984"/>
              <a:gd name="connsiteX200" fmla="*/ 913404 w 3206208"/>
              <a:gd name="connsiteY200" fmla="*/ 418574 h 483984"/>
              <a:gd name="connsiteX201" fmla="*/ 936946 w 3206208"/>
              <a:gd name="connsiteY201" fmla="*/ 344700 h 483984"/>
              <a:gd name="connsiteX202" fmla="*/ 926137 w 3206208"/>
              <a:gd name="connsiteY202" fmla="*/ 357867 h 483984"/>
              <a:gd name="connsiteX203" fmla="*/ 920749 w 3206208"/>
              <a:gd name="connsiteY203" fmla="*/ 361774 h 483984"/>
              <a:gd name="connsiteX204" fmla="*/ 920749 w 3206208"/>
              <a:gd name="connsiteY204" fmla="*/ 366142 h 483984"/>
              <a:gd name="connsiteX205" fmla="*/ 851183 w 3206208"/>
              <a:gd name="connsiteY205" fmla="*/ 429954 h 483984"/>
              <a:gd name="connsiteX206" fmla="*/ 778659 w 3206208"/>
              <a:gd name="connsiteY206" fmla="*/ 463783 h 483984"/>
              <a:gd name="connsiteX207" fmla="*/ 725103 w 3206208"/>
              <a:gd name="connsiteY207" fmla="*/ 429027 h 483984"/>
              <a:gd name="connsiteX208" fmla="*/ 705194 w 3206208"/>
              <a:gd name="connsiteY208" fmla="*/ 356005 h 483984"/>
              <a:gd name="connsiteX209" fmla="*/ 712394 w 3206208"/>
              <a:gd name="connsiteY209" fmla="*/ 319460 h 483984"/>
              <a:gd name="connsiteX210" fmla="*/ 752245 w 3206208"/>
              <a:gd name="connsiteY210" fmla="*/ 270661 h 483984"/>
              <a:gd name="connsiteX211" fmla="*/ 817734 w 3206208"/>
              <a:gd name="connsiteY211" fmla="*/ 216713 h 483984"/>
              <a:gd name="connsiteX212" fmla="*/ 867460 w 3206208"/>
              <a:gd name="connsiteY212" fmla="*/ 196450 h 483984"/>
              <a:gd name="connsiteX213" fmla="*/ 892197 w 3206208"/>
              <a:gd name="connsiteY213" fmla="*/ 205740 h 483984"/>
              <a:gd name="connsiteX214" fmla="*/ 901911 w 3206208"/>
              <a:gd name="connsiteY214" fmla="*/ 229529 h 483984"/>
              <a:gd name="connsiteX215" fmla="*/ 878358 w 3206208"/>
              <a:gd name="connsiteY215" fmla="*/ 284559 h 483984"/>
              <a:gd name="connsiteX216" fmla="*/ 839214 w 3206208"/>
              <a:gd name="connsiteY216" fmla="*/ 316443 h 483984"/>
              <a:gd name="connsiteX217" fmla="*/ 823601 w 3206208"/>
              <a:gd name="connsiteY217" fmla="*/ 299684 h 483984"/>
              <a:gd name="connsiteX218" fmla="*/ 824016 w 3206208"/>
              <a:gd name="connsiteY218" fmla="*/ 295148 h 483984"/>
              <a:gd name="connsiteX219" fmla="*/ 820302 w 3206208"/>
              <a:gd name="connsiteY219" fmla="*/ 297633 h 483984"/>
              <a:gd name="connsiteX220" fmla="*/ 800279 w 3206208"/>
              <a:gd name="connsiteY220" fmla="*/ 311830 h 483984"/>
              <a:gd name="connsiteX221" fmla="*/ 765619 w 3206208"/>
              <a:gd name="connsiteY221" fmla="*/ 340907 h 483984"/>
              <a:gd name="connsiteX222" fmla="*/ 757261 w 3206208"/>
              <a:gd name="connsiteY222" fmla="*/ 360045 h 483984"/>
              <a:gd name="connsiteX223" fmla="*/ 767097 w 3206208"/>
              <a:gd name="connsiteY223" fmla="*/ 387091 h 483984"/>
              <a:gd name="connsiteX224" fmla="*/ 794133 w 3206208"/>
              <a:gd name="connsiteY224" fmla="*/ 396928 h 483984"/>
              <a:gd name="connsiteX225" fmla="*/ 842316 w 3206208"/>
              <a:gd name="connsiteY225" fmla="*/ 382028 h 483984"/>
              <a:gd name="connsiteX226" fmla="*/ 896880 w 3206208"/>
              <a:gd name="connsiteY226" fmla="*/ 349621 h 483984"/>
              <a:gd name="connsiteX227" fmla="*/ 905324 w 3206208"/>
              <a:gd name="connsiteY227" fmla="*/ 344218 h 483984"/>
              <a:gd name="connsiteX228" fmla="*/ 905324 w 3206208"/>
              <a:gd name="connsiteY228" fmla="*/ 340553 h 483984"/>
              <a:gd name="connsiteX229" fmla="*/ 988756 w 3206208"/>
              <a:gd name="connsiteY229" fmla="*/ 247863 h 483984"/>
              <a:gd name="connsiteX230" fmla="*/ 948358 w 3206208"/>
              <a:gd name="connsiteY230" fmla="*/ 250735 h 483984"/>
              <a:gd name="connsiteX231" fmla="*/ 935735 w 3206208"/>
              <a:gd name="connsiteY231" fmla="*/ 253875 h 483984"/>
              <a:gd name="connsiteX232" fmla="*/ 926852 w 3206208"/>
              <a:gd name="connsiteY232" fmla="*/ 242988 h 483984"/>
              <a:gd name="connsiteX233" fmla="*/ 945455 w 3206208"/>
              <a:gd name="connsiteY233" fmla="*/ 203222 h 483984"/>
              <a:gd name="connsiteX234" fmla="*/ 982659 w 3206208"/>
              <a:gd name="connsiteY234" fmla="*/ 169736 h 483984"/>
              <a:gd name="connsiteX235" fmla="*/ 1040406 w 3206208"/>
              <a:gd name="connsiteY235" fmla="*/ 164153 h 483984"/>
              <a:gd name="connsiteX236" fmla="*/ 1071331 w 3206208"/>
              <a:gd name="connsiteY236" fmla="*/ 122142 h 483984"/>
              <a:gd name="connsiteX237" fmla="*/ 1108632 w 3206208"/>
              <a:gd name="connsiteY237" fmla="*/ 106963 h 483984"/>
              <a:gd name="connsiteX238" fmla="*/ 407929 w 3206208"/>
              <a:gd name="connsiteY238" fmla="*/ 43055 h 483984"/>
              <a:gd name="connsiteX239" fmla="*/ 465461 w 3206208"/>
              <a:gd name="connsiteY239" fmla="*/ 48402 h 483984"/>
              <a:gd name="connsiteX240" fmla="*/ 496059 w 3206208"/>
              <a:gd name="connsiteY240" fmla="*/ 60929 h 483984"/>
              <a:gd name="connsiteX241" fmla="*/ 504937 w 3206208"/>
              <a:gd name="connsiteY241" fmla="*/ 81514 h 483984"/>
              <a:gd name="connsiteX242" fmla="*/ 498535 w 3206208"/>
              <a:gd name="connsiteY242" fmla="*/ 118536 h 483984"/>
              <a:gd name="connsiteX243" fmla="*/ 483222 w 3206208"/>
              <a:gd name="connsiteY243" fmla="*/ 139416 h 483984"/>
              <a:gd name="connsiteX244" fmla="*/ 451016 w 3206208"/>
              <a:gd name="connsiteY244" fmla="*/ 153566 h 483984"/>
              <a:gd name="connsiteX245" fmla="*/ 422507 w 3206208"/>
              <a:gd name="connsiteY245" fmla="*/ 164469 h 483984"/>
              <a:gd name="connsiteX246" fmla="*/ 391384 w 3206208"/>
              <a:gd name="connsiteY246" fmla="*/ 182841 h 483984"/>
              <a:gd name="connsiteX247" fmla="*/ 375461 w 3206208"/>
              <a:gd name="connsiteY247" fmla="*/ 191306 h 483984"/>
              <a:gd name="connsiteX248" fmla="*/ 364070 w 3206208"/>
              <a:gd name="connsiteY248" fmla="*/ 181758 h 483984"/>
              <a:gd name="connsiteX249" fmla="*/ 376146 w 3206208"/>
              <a:gd name="connsiteY249" fmla="*/ 161640 h 483984"/>
              <a:gd name="connsiteX250" fmla="*/ 404950 w 3206208"/>
              <a:gd name="connsiteY250" fmla="*/ 140986 h 483984"/>
              <a:gd name="connsiteX251" fmla="*/ 422599 w 3206208"/>
              <a:gd name="connsiteY251" fmla="*/ 131974 h 483984"/>
              <a:gd name="connsiteX252" fmla="*/ 404564 w 3206208"/>
              <a:gd name="connsiteY252" fmla="*/ 135467 h 483984"/>
              <a:gd name="connsiteX253" fmla="*/ 254615 w 3206208"/>
              <a:gd name="connsiteY253" fmla="*/ 158013 h 483984"/>
              <a:gd name="connsiteX254" fmla="*/ 192770 w 3206208"/>
              <a:gd name="connsiteY254" fmla="*/ 203961 h 483984"/>
              <a:gd name="connsiteX255" fmla="*/ 195186 w 3206208"/>
              <a:gd name="connsiteY255" fmla="*/ 210964 h 483984"/>
              <a:gd name="connsiteX256" fmla="*/ 204139 w 3206208"/>
              <a:gd name="connsiteY256" fmla="*/ 216134 h 483984"/>
              <a:gd name="connsiteX257" fmla="*/ 278730 w 3206208"/>
              <a:gd name="connsiteY257" fmla="*/ 238112 h 483984"/>
              <a:gd name="connsiteX258" fmla="*/ 344535 w 3206208"/>
              <a:gd name="connsiteY258" fmla="*/ 262527 h 483984"/>
              <a:gd name="connsiteX259" fmla="*/ 393849 w 3206208"/>
              <a:gd name="connsiteY259" fmla="*/ 291786 h 483984"/>
              <a:gd name="connsiteX260" fmla="*/ 420198 w 3206208"/>
              <a:gd name="connsiteY260" fmla="*/ 321560 h 483984"/>
              <a:gd name="connsiteX261" fmla="*/ 428245 w 3206208"/>
              <a:gd name="connsiteY261" fmla="*/ 353316 h 483984"/>
              <a:gd name="connsiteX262" fmla="*/ 403627 w 3206208"/>
              <a:gd name="connsiteY262" fmla="*/ 418622 h 483984"/>
              <a:gd name="connsiteX263" fmla="*/ 309147 w 3206208"/>
              <a:gd name="connsiteY263" fmla="*/ 471107 h 483984"/>
              <a:gd name="connsiteX264" fmla="*/ 172141 w 3206208"/>
              <a:gd name="connsiteY264" fmla="*/ 483609 h 483984"/>
              <a:gd name="connsiteX265" fmla="*/ 87033 w 3206208"/>
              <a:gd name="connsiteY265" fmla="*/ 461647 h 483984"/>
              <a:gd name="connsiteX266" fmla="*/ 1205 w 3206208"/>
              <a:gd name="connsiteY266" fmla="*/ 394745 h 483984"/>
              <a:gd name="connsiteX267" fmla="*/ 153626 w 3206208"/>
              <a:gd name="connsiteY267" fmla="*/ 393563 h 483984"/>
              <a:gd name="connsiteX268" fmla="*/ 264800 w 3206208"/>
              <a:gd name="connsiteY268" fmla="*/ 388977 h 483984"/>
              <a:gd name="connsiteX269" fmla="*/ 326602 w 3206208"/>
              <a:gd name="connsiteY269" fmla="*/ 373306 h 483984"/>
              <a:gd name="connsiteX270" fmla="*/ 372139 w 3206208"/>
              <a:gd name="connsiteY270" fmla="*/ 348001 h 483984"/>
              <a:gd name="connsiteX271" fmla="*/ 270822 w 3206208"/>
              <a:gd name="connsiteY271" fmla="*/ 297819 h 483984"/>
              <a:gd name="connsiteX272" fmla="*/ 187626 w 3206208"/>
              <a:gd name="connsiteY272" fmla="*/ 273843 h 483984"/>
              <a:gd name="connsiteX273" fmla="*/ 138061 w 3206208"/>
              <a:gd name="connsiteY273" fmla="*/ 245886 h 483984"/>
              <a:gd name="connsiteX274" fmla="*/ 127929 w 3206208"/>
              <a:gd name="connsiteY274" fmla="*/ 220785 h 483984"/>
              <a:gd name="connsiteX275" fmla="*/ 152543 w 3206208"/>
              <a:gd name="connsiteY275" fmla="*/ 129043 h 483984"/>
              <a:gd name="connsiteX276" fmla="*/ 250291 w 3206208"/>
              <a:gd name="connsiteY276" fmla="*/ 65478 h 483984"/>
              <a:gd name="connsiteX277" fmla="*/ 407929 w 3206208"/>
              <a:gd name="connsiteY277" fmla="*/ 43055 h 483984"/>
              <a:gd name="connsiteX278" fmla="*/ 3183877 w 3206208"/>
              <a:gd name="connsiteY278" fmla="*/ 24217 h 483984"/>
              <a:gd name="connsiteX279" fmla="*/ 3206208 w 3206208"/>
              <a:gd name="connsiteY279" fmla="*/ 44513 h 483984"/>
              <a:gd name="connsiteX280" fmla="*/ 2978812 w 3206208"/>
              <a:gd name="connsiteY280" fmla="*/ 340318 h 483984"/>
              <a:gd name="connsiteX281" fmla="*/ 2978812 w 3206208"/>
              <a:gd name="connsiteY281" fmla="*/ 359241 h 483984"/>
              <a:gd name="connsiteX282" fmla="*/ 3089258 w 3206208"/>
              <a:gd name="connsiteY282" fmla="*/ 241123 h 483984"/>
              <a:gd name="connsiteX283" fmla="*/ 3162349 w 3206208"/>
              <a:gd name="connsiteY283" fmla="*/ 202504 h 483984"/>
              <a:gd name="connsiteX284" fmla="*/ 3183357 w 3206208"/>
              <a:gd name="connsiteY284" fmla="*/ 216027 h 483984"/>
              <a:gd name="connsiteX285" fmla="*/ 3190735 w 3206208"/>
              <a:gd name="connsiteY285" fmla="*/ 248367 h 483984"/>
              <a:gd name="connsiteX286" fmla="*/ 3159703 w 3206208"/>
              <a:gd name="connsiteY286" fmla="*/ 314182 h 483984"/>
              <a:gd name="connsiteX287" fmla="*/ 3078382 w 3206208"/>
              <a:gd name="connsiteY287" fmla="*/ 373139 h 483984"/>
              <a:gd name="connsiteX288" fmla="*/ 3107860 w 3206208"/>
              <a:gd name="connsiteY288" fmla="*/ 392888 h 483984"/>
              <a:gd name="connsiteX289" fmla="*/ 3133085 w 3206208"/>
              <a:gd name="connsiteY289" fmla="*/ 383207 h 483984"/>
              <a:gd name="connsiteX290" fmla="*/ 3198815 w 3206208"/>
              <a:gd name="connsiteY290" fmla="*/ 333674 h 483984"/>
              <a:gd name="connsiteX291" fmla="*/ 3198815 w 3206208"/>
              <a:gd name="connsiteY291" fmla="*/ 365199 h 483984"/>
              <a:gd name="connsiteX292" fmla="*/ 3133063 w 3206208"/>
              <a:gd name="connsiteY292" fmla="*/ 434524 h 483984"/>
              <a:gd name="connsiteX293" fmla="*/ 3086997 w 3206208"/>
              <a:gd name="connsiteY293" fmla="*/ 457054 h 483984"/>
              <a:gd name="connsiteX294" fmla="*/ 3041932 w 3206208"/>
              <a:gd name="connsiteY294" fmla="*/ 434186 h 483984"/>
              <a:gd name="connsiteX295" fmla="*/ 3010038 w 3206208"/>
              <a:gd name="connsiteY295" fmla="*/ 374307 h 483984"/>
              <a:gd name="connsiteX296" fmla="*/ 2978780 w 3206208"/>
              <a:gd name="connsiteY296" fmla="*/ 421371 h 483984"/>
              <a:gd name="connsiteX297" fmla="*/ 2953116 w 3206208"/>
              <a:gd name="connsiteY297" fmla="*/ 442930 h 483984"/>
              <a:gd name="connsiteX298" fmla="*/ 2930925 w 3206208"/>
              <a:gd name="connsiteY298" fmla="*/ 414095 h 483984"/>
              <a:gd name="connsiteX299" fmla="*/ 2930329 w 3206208"/>
              <a:gd name="connsiteY299" fmla="*/ 405064 h 483984"/>
              <a:gd name="connsiteX300" fmla="*/ 2929231 w 3206208"/>
              <a:gd name="connsiteY300" fmla="*/ 406170 h 483984"/>
              <a:gd name="connsiteX301" fmla="*/ 2843638 w 3206208"/>
              <a:gd name="connsiteY301" fmla="*/ 460418 h 483984"/>
              <a:gd name="connsiteX302" fmla="*/ 2819255 w 3206208"/>
              <a:gd name="connsiteY302" fmla="*/ 448797 h 483984"/>
              <a:gd name="connsiteX303" fmla="*/ 2813227 w 3206208"/>
              <a:gd name="connsiteY303" fmla="*/ 417899 h 483984"/>
              <a:gd name="connsiteX304" fmla="*/ 2832065 w 3206208"/>
              <a:gd name="connsiteY304" fmla="*/ 352105 h 483984"/>
              <a:gd name="connsiteX305" fmla="*/ 2768784 w 3206208"/>
              <a:gd name="connsiteY305" fmla="*/ 429429 h 483984"/>
              <a:gd name="connsiteX306" fmla="*/ 2731284 w 3206208"/>
              <a:gd name="connsiteY306" fmla="*/ 450324 h 483984"/>
              <a:gd name="connsiteX307" fmla="*/ 2693818 w 3206208"/>
              <a:gd name="connsiteY307" fmla="*/ 417936 h 483984"/>
              <a:gd name="connsiteX308" fmla="*/ 2675981 w 3206208"/>
              <a:gd name="connsiteY308" fmla="*/ 359370 h 483984"/>
              <a:gd name="connsiteX309" fmla="*/ 2692189 w 3206208"/>
              <a:gd name="connsiteY309" fmla="*/ 308080 h 483984"/>
              <a:gd name="connsiteX310" fmla="*/ 2756139 w 3206208"/>
              <a:gd name="connsiteY310" fmla="*/ 248742 h 483984"/>
              <a:gd name="connsiteX311" fmla="*/ 2837471 w 3206208"/>
              <a:gd name="connsiteY311" fmla="*/ 200205 h 483984"/>
              <a:gd name="connsiteX312" fmla="*/ 2895437 w 3206208"/>
              <a:gd name="connsiteY312" fmla="*/ 186355 h 483984"/>
              <a:gd name="connsiteX313" fmla="*/ 2916799 w 3206208"/>
              <a:gd name="connsiteY313" fmla="*/ 199718 h 483984"/>
              <a:gd name="connsiteX314" fmla="*/ 2926513 w 3206208"/>
              <a:gd name="connsiteY314" fmla="*/ 223474 h 483984"/>
              <a:gd name="connsiteX315" fmla="*/ 2906335 w 3206208"/>
              <a:gd name="connsiteY315" fmla="*/ 242602 h 483984"/>
              <a:gd name="connsiteX316" fmla="*/ 2919794 w 3206208"/>
              <a:gd name="connsiteY316" fmla="*/ 273934 h 483984"/>
              <a:gd name="connsiteX317" fmla="*/ 2902253 w 3206208"/>
              <a:gd name="connsiteY317" fmla="*/ 307710 h 483984"/>
              <a:gd name="connsiteX318" fmla="*/ 2879460 w 3206208"/>
              <a:gd name="connsiteY318" fmla="*/ 340307 h 483984"/>
              <a:gd name="connsiteX319" fmla="*/ 2875388 w 3206208"/>
              <a:gd name="connsiteY319" fmla="*/ 360045 h 483984"/>
              <a:gd name="connsiteX320" fmla="*/ 2888044 w 3206208"/>
              <a:gd name="connsiteY320" fmla="*/ 378765 h 483984"/>
              <a:gd name="connsiteX321" fmla="*/ 2919824 w 3206208"/>
              <a:gd name="connsiteY321" fmla="*/ 367661 h 483984"/>
              <a:gd name="connsiteX322" fmla="*/ 2937199 w 3206208"/>
              <a:gd name="connsiteY322" fmla="*/ 357004 h 483984"/>
              <a:gd name="connsiteX323" fmla="*/ 2952345 w 3206208"/>
              <a:gd name="connsiteY323" fmla="*/ 289295 h 483984"/>
              <a:gd name="connsiteX324" fmla="*/ 3033537 w 3206208"/>
              <a:gd name="connsiteY324" fmla="*/ 165519 h 483984"/>
              <a:gd name="connsiteX325" fmla="*/ 3126929 w 3206208"/>
              <a:gd name="connsiteY325" fmla="*/ 57929 h 483984"/>
              <a:gd name="connsiteX326" fmla="*/ 3183877 w 3206208"/>
              <a:gd name="connsiteY326" fmla="*/ 24217 h 483984"/>
              <a:gd name="connsiteX327" fmla="*/ 2156460 w 3206208"/>
              <a:gd name="connsiteY327" fmla="*/ 0 h 483984"/>
              <a:gd name="connsiteX328" fmla="*/ 2254594 w 3206208"/>
              <a:gd name="connsiteY328" fmla="*/ 24201 h 483984"/>
              <a:gd name="connsiteX329" fmla="*/ 2287105 w 3206208"/>
              <a:gd name="connsiteY329" fmla="*/ 84214 h 483984"/>
              <a:gd name="connsiteX330" fmla="*/ 2227639 w 3206208"/>
              <a:gd name="connsiteY330" fmla="*/ 171798 h 483984"/>
              <a:gd name="connsiteX331" fmla="*/ 2032031 w 3206208"/>
              <a:gd name="connsiteY331" fmla="*/ 228650 h 483984"/>
              <a:gd name="connsiteX332" fmla="*/ 2018668 w 3206208"/>
              <a:gd name="connsiteY332" fmla="*/ 236987 h 483984"/>
              <a:gd name="connsiteX333" fmla="*/ 2153128 w 3206208"/>
              <a:gd name="connsiteY333" fmla="*/ 268480 h 483984"/>
              <a:gd name="connsiteX334" fmla="*/ 2199644 w 3206208"/>
              <a:gd name="connsiteY334" fmla="*/ 330448 h 483984"/>
              <a:gd name="connsiteX335" fmla="*/ 2165006 w 3206208"/>
              <a:gd name="connsiteY335" fmla="*/ 391602 h 483984"/>
              <a:gd name="connsiteX336" fmla="*/ 2076538 w 3206208"/>
              <a:gd name="connsiteY336" fmla="*/ 441880 h 483984"/>
              <a:gd name="connsiteX337" fmla="*/ 1976824 w 3206208"/>
              <a:gd name="connsiteY337" fmla="*/ 461768 h 483984"/>
              <a:gd name="connsiteX338" fmla="*/ 1893890 w 3206208"/>
              <a:gd name="connsiteY338" fmla="*/ 441339 h 483984"/>
              <a:gd name="connsiteX339" fmla="*/ 1864342 w 3206208"/>
              <a:gd name="connsiteY339" fmla="*/ 386288 h 483984"/>
              <a:gd name="connsiteX340" fmla="*/ 1882682 w 3206208"/>
              <a:gd name="connsiteY340" fmla="*/ 328734 h 483984"/>
              <a:gd name="connsiteX341" fmla="*/ 1934315 w 3206208"/>
              <a:gd name="connsiteY341" fmla="*/ 264269 h 483984"/>
              <a:gd name="connsiteX342" fmla="*/ 1885194 w 3206208"/>
              <a:gd name="connsiteY342" fmla="*/ 232218 h 483984"/>
              <a:gd name="connsiteX343" fmla="*/ 1899795 w 3206208"/>
              <a:gd name="connsiteY343" fmla="*/ 210005 h 483984"/>
              <a:gd name="connsiteX344" fmla="*/ 1984367 w 3206208"/>
              <a:gd name="connsiteY344" fmla="*/ 196889 h 483984"/>
              <a:gd name="connsiteX345" fmla="*/ 2116759 w 3206208"/>
              <a:gd name="connsiteY345" fmla="*/ 104949 h 483984"/>
              <a:gd name="connsiteX346" fmla="*/ 2128332 w 3206208"/>
              <a:gd name="connsiteY346" fmla="*/ 113136 h 483984"/>
              <a:gd name="connsiteX347" fmla="*/ 2107051 w 3206208"/>
              <a:gd name="connsiteY347" fmla="*/ 141961 h 483984"/>
              <a:gd name="connsiteX348" fmla="*/ 2058359 w 3206208"/>
              <a:gd name="connsiteY348" fmla="*/ 187684 h 483984"/>
              <a:gd name="connsiteX349" fmla="*/ 2225619 w 3206208"/>
              <a:gd name="connsiteY349" fmla="*/ 115825 h 483984"/>
              <a:gd name="connsiteX350" fmla="*/ 2148381 w 3206208"/>
              <a:gd name="connsiteY350" fmla="*/ 82317 h 483984"/>
              <a:gd name="connsiteX351" fmla="*/ 2035535 w 3206208"/>
              <a:gd name="connsiteY351" fmla="*/ 97689 h 483984"/>
              <a:gd name="connsiteX352" fmla="*/ 1991099 w 3206208"/>
              <a:gd name="connsiteY352" fmla="*/ 109574 h 483984"/>
              <a:gd name="connsiteX353" fmla="*/ 1978444 w 3206208"/>
              <a:gd name="connsiteY353" fmla="*/ 113771 h 483984"/>
              <a:gd name="connsiteX354" fmla="*/ 1988783 w 3206208"/>
              <a:gd name="connsiteY354" fmla="*/ 118871 h 483984"/>
              <a:gd name="connsiteX355" fmla="*/ 1992426 w 3206208"/>
              <a:gd name="connsiteY355" fmla="*/ 127270 h 483984"/>
              <a:gd name="connsiteX356" fmla="*/ 1940498 w 3206208"/>
              <a:gd name="connsiteY356" fmla="*/ 153105 h 483984"/>
              <a:gd name="connsiteX357" fmla="*/ 1869860 w 3206208"/>
              <a:gd name="connsiteY357" fmla="*/ 169114 h 483984"/>
              <a:gd name="connsiteX358" fmla="*/ 1850883 w 3206208"/>
              <a:gd name="connsiteY358" fmla="*/ 150137 h 483984"/>
              <a:gd name="connsiteX359" fmla="*/ 1866555 w 3206208"/>
              <a:gd name="connsiteY359" fmla="*/ 112675 h 483984"/>
              <a:gd name="connsiteX360" fmla="*/ 1899082 w 3206208"/>
              <a:gd name="connsiteY360" fmla="*/ 68993 h 483984"/>
              <a:gd name="connsiteX361" fmla="*/ 1926900 w 3206208"/>
              <a:gd name="connsiteY361" fmla="*/ 45627 h 483984"/>
              <a:gd name="connsiteX362" fmla="*/ 1986451 w 3206208"/>
              <a:gd name="connsiteY362" fmla="*/ 27534 h 483984"/>
              <a:gd name="connsiteX363" fmla="*/ 2078301 w 3206208"/>
              <a:gd name="connsiteY363" fmla="*/ 7094 h 483984"/>
              <a:gd name="connsiteX364" fmla="*/ 2156460 w 3206208"/>
              <a:gd name="connsiteY364" fmla="*/ 0 h 483984"/>
              <a:gd name="connsiteX0" fmla="*/ 1996347 w 3206208"/>
              <a:gd name="connsiteY0" fmla="*/ 271373 h 483984"/>
              <a:gd name="connsiteX1" fmla="*/ 1953271 w 3206208"/>
              <a:gd name="connsiteY1" fmla="*/ 324292 h 483984"/>
              <a:gd name="connsiteX2" fmla="*/ 1945341 w 3206208"/>
              <a:gd name="connsiteY2" fmla="*/ 344572 h 483984"/>
              <a:gd name="connsiteX3" fmla="*/ 1957793 w 3206208"/>
              <a:gd name="connsiteY3" fmla="*/ 367948 h 483984"/>
              <a:gd name="connsiteX4" fmla="*/ 1999702 w 3206208"/>
              <a:gd name="connsiteY4" fmla="*/ 380115 h 483984"/>
              <a:gd name="connsiteX5" fmla="*/ 2087639 w 3206208"/>
              <a:gd name="connsiteY5" fmla="*/ 359188 h 483984"/>
              <a:gd name="connsiteX6" fmla="*/ 2130764 w 3206208"/>
              <a:gd name="connsiteY6" fmla="*/ 316990 h 483984"/>
              <a:gd name="connsiteX7" fmla="*/ 2102823 w 3206208"/>
              <a:gd name="connsiteY7" fmla="*/ 293174 h 483984"/>
              <a:gd name="connsiteX8" fmla="*/ 1996347 w 3206208"/>
              <a:gd name="connsiteY8" fmla="*/ 271373 h 483984"/>
              <a:gd name="connsiteX9" fmla="*/ 3130905 w 3206208"/>
              <a:gd name="connsiteY9" fmla="*/ 267214 h 483984"/>
              <a:gd name="connsiteX10" fmla="*/ 3127111 w 3206208"/>
              <a:gd name="connsiteY10" fmla="*/ 268049 h 483984"/>
              <a:gd name="connsiteX11" fmla="*/ 3094664 w 3206208"/>
              <a:gd name="connsiteY11" fmla="*/ 288909 h 483984"/>
              <a:gd name="connsiteX12" fmla="*/ 3038016 w 3206208"/>
              <a:gd name="connsiteY12" fmla="*/ 339075 h 483984"/>
              <a:gd name="connsiteX13" fmla="*/ 3061965 w 3206208"/>
              <a:gd name="connsiteY13" fmla="*/ 350497 h 483984"/>
              <a:gd name="connsiteX14" fmla="*/ 3111868 w 3206208"/>
              <a:gd name="connsiteY14" fmla="*/ 302909 h 483984"/>
              <a:gd name="connsiteX15" fmla="*/ 3130061 w 3206208"/>
              <a:gd name="connsiteY15" fmla="*/ 271861 h 483984"/>
              <a:gd name="connsiteX16" fmla="*/ 3130905 w 3206208"/>
              <a:gd name="connsiteY16" fmla="*/ 267214 h 483984"/>
              <a:gd name="connsiteX17" fmla="*/ 1375839 w 3206208"/>
              <a:gd name="connsiteY17" fmla="*/ 260604 h 483984"/>
              <a:gd name="connsiteX18" fmla="*/ 1325202 w 3206208"/>
              <a:gd name="connsiteY18" fmla="*/ 299620 h 483984"/>
              <a:gd name="connsiteX19" fmla="*/ 1289595 w 3206208"/>
              <a:gd name="connsiteY19" fmla="*/ 346613 h 483984"/>
              <a:gd name="connsiteX20" fmla="*/ 1283931 w 3206208"/>
              <a:gd name="connsiteY20" fmla="*/ 377533 h 483984"/>
              <a:gd name="connsiteX21" fmla="*/ 1288914 w 3206208"/>
              <a:gd name="connsiteY21" fmla="*/ 388388 h 483984"/>
              <a:gd name="connsiteX22" fmla="*/ 1302641 w 3206208"/>
              <a:gd name="connsiteY22" fmla="*/ 392888 h 483984"/>
              <a:gd name="connsiteX23" fmla="*/ 1347582 w 3206208"/>
              <a:gd name="connsiteY23" fmla="*/ 373311 h 483984"/>
              <a:gd name="connsiteX24" fmla="*/ 1341527 w 3206208"/>
              <a:gd name="connsiteY24" fmla="*/ 346586 h 483984"/>
              <a:gd name="connsiteX25" fmla="*/ 1375839 w 3206208"/>
              <a:gd name="connsiteY25" fmla="*/ 260604 h 483984"/>
              <a:gd name="connsiteX26" fmla="*/ 2875795 w 3206208"/>
              <a:gd name="connsiteY26" fmla="*/ 252535 h 483984"/>
              <a:gd name="connsiteX27" fmla="*/ 2770627 w 3206208"/>
              <a:gd name="connsiteY27" fmla="*/ 313443 h 483984"/>
              <a:gd name="connsiteX28" fmla="*/ 2731414 w 3206208"/>
              <a:gd name="connsiteY28" fmla="*/ 368114 h 483984"/>
              <a:gd name="connsiteX29" fmla="*/ 2738014 w 3206208"/>
              <a:gd name="connsiteY29" fmla="*/ 385495 h 483984"/>
              <a:gd name="connsiteX30" fmla="*/ 2779826 w 3206208"/>
              <a:gd name="connsiteY30" fmla="*/ 359316 h 483984"/>
              <a:gd name="connsiteX31" fmla="*/ 2875795 w 3206208"/>
              <a:gd name="connsiteY31" fmla="*/ 252535 h 483984"/>
              <a:gd name="connsiteX32" fmla="*/ 2589008 w 3206208"/>
              <a:gd name="connsiteY32" fmla="*/ 246481 h 483984"/>
              <a:gd name="connsiteX33" fmla="*/ 2547318 w 3206208"/>
              <a:gd name="connsiteY33" fmla="*/ 272788 h 483984"/>
              <a:gd name="connsiteX34" fmla="*/ 2511769 w 3206208"/>
              <a:gd name="connsiteY34" fmla="*/ 324255 h 483984"/>
              <a:gd name="connsiteX35" fmla="*/ 2567303 w 3206208"/>
              <a:gd name="connsiteY35" fmla="*/ 282791 h 483984"/>
              <a:gd name="connsiteX36" fmla="*/ 2589554 w 3206208"/>
              <a:gd name="connsiteY36" fmla="*/ 247017 h 483984"/>
              <a:gd name="connsiteX37" fmla="*/ 2589008 w 3206208"/>
              <a:gd name="connsiteY37" fmla="*/ 246481 h 483984"/>
              <a:gd name="connsiteX38" fmla="*/ 636382 w 3206208"/>
              <a:gd name="connsiteY38" fmla="*/ 246481 h 483984"/>
              <a:gd name="connsiteX39" fmla="*/ 594693 w 3206208"/>
              <a:gd name="connsiteY39" fmla="*/ 272788 h 483984"/>
              <a:gd name="connsiteX40" fmla="*/ 559144 w 3206208"/>
              <a:gd name="connsiteY40" fmla="*/ 324255 h 483984"/>
              <a:gd name="connsiteX41" fmla="*/ 614678 w 3206208"/>
              <a:gd name="connsiteY41" fmla="*/ 282791 h 483984"/>
              <a:gd name="connsiteX42" fmla="*/ 636929 w 3206208"/>
              <a:gd name="connsiteY42" fmla="*/ 247017 h 483984"/>
              <a:gd name="connsiteX43" fmla="*/ 636382 w 3206208"/>
              <a:gd name="connsiteY43" fmla="*/ 246481 h 483984"/>
              <a:gd name="connsiteX44" fmla="*/ 654556 w 3206208"/>
              <a:gd name="connsiteY44" fmla="*/ 197114 h 483984"/>
              <a:gd name="connsiteX45" fmla="*/ 684774 w 3206208"/>
              <a:gd name="connsiteY45" fmla="*/ 206249 h 483984"/>
              <a:gd name="connsiteX46" fmla="*/ 696390 w 3206208"/>
              <a:gd name="connsiteY46" fmla="*/ 231543 h 483984"/>
              <a:gd name="connsiteX47" fmla="*/ 555779 w 3206208"/>
              <a:gd name="connsiteY47" fmla="*/ 357302 h 483984"/>
              <a:gd name="connsiteX48" fmla="*/ 555779 w 3206208"/>
              <a:gd name="connsiteY48" fmla="*/ 360720 h 483984"/>
              <a:gd name="connsiteX49" fmla="*/ 563071 w 3206208"/>
              <a:gd name="connsiteY49" fmla="*/ 386952 h 483984"/>
              <a:gd name="connsiteX50" fmla="*/ 583233 w 3206208"/>
              <a:gd name="connsiteY50" fmla="*/ 395589 h 483984"/>
              <a:gd name="connsiteX51" fmla="*/ 630146 w 3206208"/>
              <a:gd name="connsiteY51" fmla="*/ 380469 h 483984"/>
              <a:gd name="connsiteX52" fmla="*/ 699754 w 3206208"/>
              <a:gd name="connsiteY52" fmla="*/ 333674 h 483984"/>
              <a:gd name="connsiteX53" fmla="*/ 699754 w 3206208"/>
              <a:gd name="connsiteY53" fmla="*/ 363185 h 483984"/>
              <a:gd name="connsiteX54" fmla="*/ 557001 w 3206208"/>
              <a:gd name="connsiteY54" fmla="*/ 459743 h 483984"/>
              <a:gd name="connsiteX55" fmla="*/ 505325 w 3206208"/>
              <a:gd name="connsiteY55" fmla="*/ 433581 h 483984"/>
              <a:gd name="connsiteX56" fmla="*/ 486899 w 3206208"/>
              <a:gd name="connsiteY56" fmla="*/ 364749 h 483984"/>
              <a:gd name="connsiteX57" fmla="*/ 512912 w 3206208"/>
              <a:gd name="connsiteY57" fmla="*/ 289820 h 483984"/>
              <a:gd name="connsiteX58" fmla="*/ 580886 w 3206208"/>
              <a:gd name="connsiteY58" fmla="*/ 224042 h 483984"/>
              <a:gd name="connsiteX59" fmla="*/ 654556 w 3206208"/>
              <a:gd name="connsiteY59" fmla="*/ 197114 h 483984"/>
              <a:gd name="connsiteX60" fmla="*/ 2310835 w 3206208"/>
              <a:gd name="connsiteY60" fmla="*/ 191735 h 483984"/>
              <a:gd name="connsiteX61" fmla="*/ 2325772 w 3206208"/>
              <a:gd name="connsiteY61" fmla="*/ 203672 h 483984"/>
              <a:gd name="connsiteX62" fmla="*/ 2315678 w 3206208"/>
              <a:gd name="connsiteY62" fmla="*/ 219981 h 483984"/>
              <a:gd name="connsiteX63" fmla="*/ 2394266 w 3206208"/>
              <a:gd name="connsiteY63" fmla="*/ 209898 h 483984"/>
              <a:gd name="connsiteX64" fmla="*/ 2409740 w 3206208"/>
              <a:gd name="connsiteY64" fmla="*/ 213927 h 483984"/>
              <a:gd name="connsiteX65" fmla="*/ 2419046 w 3206208"/>
              <a:gd name="connsiteY65" fmla="*/ 228061 h 483984"/>
              <a:gd name="connsiteX66" fmla="*/ 2423317 w 3206208"/>
              <a:gd name="connsiteY66" fmla="*/ 248367 h 483984"/>
              <a:gd name="connsiteX67" fmla="*/ 2418698 w 3206208"/>
              <a:gd name="connsiteY67" fmla="*/ 267832 h 483984"/>
              <a:gd name="connsiteX68" fmla="*/ 2394481 w 3206208"/>
              <a:gd name="connsiteY68" fmla="*/ 296137 h 483984"/>
              <a:gd name="connsiteX69" fmla="*/ 2366834 w 3206208"/>
              <a:gd name="connsiteY69" fmla="*/ 334306 h 483984"/>
              <a:gd name="connsiteX70" fmla="*/ 2355368 w 3206208"/>
              <a:gd name="connsiteY70" fmla="*/ 365424 h 483984"/>
              <a:gd name="connsiteX71" fmla="*/ 2367349 w 3206208"/>
              <a:gd name="connsiteY71" fmla="*/ 374725 h 483984"/>
              <a:gd name="connsiteX72" fmla="*/ 2444180 w 3206208"/>
              <a:gd name="connsiteY72" fmla="*/ 332999 h 483984"/>
              <a:gd name="connsiteX73" fmla="*/ 2444180 w 3206208"/>
              <a:gd name="connsiteY73" fmla="*/ 338426 h 483984"/>
              <a:gd name="connsiteX74" fmla="*/ 2446027 w 3206208"/>
              <a:gd name="connsiteY74" fmla="*/ 327977 h 483984"/>
              <a:gd name="connsiteX75" fmla="*/ 2465537 w 3206208"/>
              <a:gd name="connsiteY75" fmla="*/ 289820 h 483984"/>
              <a:gd name="connsiteX76" fmla="*/ 2533511 w 3206208"/>
              <a:gd name="connsiteY76" fmla="*/ 224042 h 483984"/>
              <a:gd name="connsiteX77" fmla="*/ 2607181 w 3206208"/>
              <a:gd name="connsiteY77" fmla="*/ 197114 h 483984"/>
              <a:gd name="connsiteX78" fmla="*/ 2637400 w 3206208"/>
              <a:gd name="connsiteY78" fmla="*/ 206249 h 483984"/>
              <a:gd name="connsiteX79" fmla="*/ 2649015 w 3206208"/>
              <a:gd name="connsiteY79" fmla="*/ 231543 h 483984"/>
              <a:gd name="connsiteX80" fmla="*/ 2508404 w 3206208"/>
              <a:gd name="connsiteY80" fmla="*/ 357302 h 483984"/>
              <a:gd name="connsiteX81" fmla="*/ 2508404 w 3206208"/>
              <a:gd name="connsiteY81" fmla="*/ 360720 h 483984"/>
              <a:gd name="connsiteX82" fmla="*/ 2515696 w 3206208"/>
              <a:gd name="connsiteY82" fmla="*/ 386952 h 483984"/>
              <a:gd name="connsiteX83" fmla="*/ 2535858 w 3206208"/>
              <a:gd name="connsiteY83" fmla="*/ 395589 h 483984"/>
              <a:gd name="connsiteX84" fmla="*/ 2582771 w 3206208"/>
              <a:gd name="connsiteY84" fmla="*/ 380469 h 483984"/>
              <a:gd name="connsiteX85" fmla="*/ 2652379 w 3206208"/>
              <a:gd name="connsiteY85" fmla="*/ 333674 h 483984"/>
              <a:gd name="connsiteX86" fmla="*/ 2652379 w 3206208"/>
              <a:gd name="connsiteY86" fmla="*/ 363185 h 483984"/>
              <a:gd name="connsiteX87" fmla="*/ 2509626 w 3206208"/>
              <a:gd name="connsiteY87" fmla="*/ 459743 h 483984"/>
              <a:gd name="connsiteX88" fmla="*/ 2457950 w 3206208"/>
              <a:gd name="connsiteY88" fmla="*/ 433581 h 483984"/>
              <a:gd name="connsiteX89" fmla="*/ 2440676 w 3206208"/>
              <a:gd name="connsiteY89" fmla="*/ 385052 h 483984"/>
              <a:gd name="connsiteX90" fmla="*/ 2439780 w 3206208"/>
              <a:gd name="connsiteY90" fmla="*/ 369254 h 483984"/>
              <a:gd name="connsiteX91" fmla="*/ 2414972 w 3206208"/>
              <a:gd name="connsiteY91" fmla="*/ 395137 h 483984"/>
              <a:gd name="connsiteX92" fmla="*/ 2384954 w 3206208"/>
              <a:gd name="connsiteY92" fmla="*/ 423037 h 483984"/>
              <a:gd name="connsiteX93" fmla="*/ 2332362 w 3206208"/>
              <a:gd name="connsiteY93" fmla="*/ 449649 h 483984"/>
              <a:gd name="connsiteX94" fmla="*/ 2303028 w 3206208"/>
              <a:gd name="connsiteY94" fmla="*/ 432386 h 483984"/>
              <a:gd name="connsiteX95" fmla="*/ 2293218 w 3206208"/>
              <a:gd name="connsiteY95" fmla="*/ 393681 h 483984"/>
              <a:gd name="connsiteX96" fmla="*/ 2309174 w 3206208"/>
              <a:gd name="connsiteY96" fmla="*/ 341287 h 483984"/>
              <a:gd name="connsiteX97" fmla="*/ 2353097 w 3206208"/>
              <a:gd name="connsiteY97" fmla="*/ 286847 h 483984"/>
              <a:gd name="connsiteX98" fmla="*/ 2299872 w 3206208"/>
              <a:gd name="connsiteY98" fmla="*/ 298441 h 483984"/>
              <a:gd name="connsiteX99" fmla="*/ 2229299 w 3206208"/>
              <a:gd name="connsiteY99" fmla="*/ 372957 h 483984"/>
              <a:gd name="connsiteX100" fmla="*/ 2229299 w 3206208"/>
              <a:gd name="connsiteY100" fmla="*/ 342525 h 483984"/>
              <a:gd name="connsiteX101" fmla="*/ 2256217 w 3206208"/>
              <a:gd name="connsiteY101" fmla="*/ 313228 h 483984"/>
              <a:gd name="connsiteX102" fmla="*/ 2236029 w 3206208"/>
              <a:gd name="connsiteY102" fmla="*/ 284018 h 483984"/>
              <a:gd name="connsiteX103" fmla="*/ 2264318 w 3206208"/>
              <a:gd name="connsiteY103" fmla="*/ 225751 h 483984"/>
              <a:gd name="connsiteX104" fmla="*/ 2310835 w 3206208"/>
              <a:gd name="connsiteY104" fmla="*/ 191735 h 483984"/>
              <a:gd name="connsiteX105" fmla="*/ 1253850 w 3206208"/>
              <a:gd name="connsiteY105" fmla="*/ 115707 h 483984"/>
              <a:gd name="connsiteX106" fmla="*/ 1275249 w 3206208"/>
              <a:gd name="connsiteY106" fmla="*/ 124033 h 483984"/>
              <a:gd name="connsiteX107" fmla="*/ 1283575 w 3206208"/>
              <a:gd name="connsiteY107" fmla="*/ 144757 h 483984"/>
              <a:gd name="connsiteX108" fmla="*/ 1268707 w 3206208"/>
              <a:gd name="connsiteY108" fmla="*/ 180987 h 483984"/>
              <a:gd name="connsiteX109" fmla="*/ 1233662 w 3206208"/>
              <a:gd name="connsiteY109" fmla="*/ 200061 h 483984"/>
              <a:gd name="connsiteX110" fmla="*/ 1212531 w 3206208"/>
              <a:gd name="connsiteY110" fmla="*/ 191686 h 483984"/>
              <a:gd name="connsiteX111" fmla="*/ 1204601 w 3206208"/>
              <a:gd name="connsiteY111" fmla="*/ 171000 h 483984"/>
              <a:gd name="connsiteX112" fmla="*/ 1220433 w 3206208"/>
              <a:gd name="connsiteY112" fmla="*/ 134931 h 483984"/>
              <a:gd name="connsiteX113" fmla="*/ 1253850 w 3206208"/>
              <a:gd name="connsiteY113" fmla="*/ 115707 h 483984"/>
              <a:gd name="connsiteX114" fmla="*/ 1108632 w 3206208"/>
              <a:gd name="connsiteY114" fmla="*/ 106963 h 483984"/>
              <a:gd name="connsiteX115" fmla="*/ 1133653 w 3206208"/>
              <a:gd name="connsiteY115" fmla="*/ 121215 h 483984"/>
              <a:gd name="connsiteX116" fmla="*/ 1118276 w 3206208"/>
              <a:gd name="connsiteY116" fmla="*/ 146708 h 483984"/>
              <a:gd name="connsiteX117" fmla="*/ 1098002 w 3206208"/>
              <a:gd name="connsiteY117" fmla="*/ 166467 h 483984"/>
              <a:gd name="connsiteX118" fmla="*/ 1131639 w 3206208"/>
              <a:gd name="connsiteY118" fmla="*/ 171686 h 483984"/>
              <a:gd name="connsiteX119" fmla="*/ 1080793 w 3206208"/>
              <a:gd name="connsiteY119" fmla="*/ 253875 h 483984"/>
              <a:gd name="connsiteX120" fmla="*/ 1037534 w 3206208"/>
              <a:gd name="connsiteY120" fmla="*/ 250510 h 483984"/>
              <a:gd name="connsiteX121" fmla="*/ 997425 w 3206208"/>
              <a:gd name="connsiteY121" fmla="*/ 323880 h 483984"/>
              <a:gd name="connsiteX122" fmla="*/ 986324 w 3206208"/>
              <a:gd name="connsiteY122" fmla="*/ 373504 h 483984"/>
              <a:gd name="connsiteX123" fmla="*/ 997629 w 3206208"/>
              <a:gd name="connsiteY123" fmla="*/ 388184 h 483984"/>
              <a:gd name="connsiteX124" fmla="*/ 1091272 w 3206208"/>
              <a:gd name="connsiteY124" fmla="*/ 332999 h 483984"/>
              <a:gd name="connsiteX125" fmla="*/ 1091272 w 3206208"/>
              <a:gd name="connsiteY125" fmla="*/ 357633 h 483984"/>
              <a:gd name="connsiteX126" fmla="*/ 1100150 w 3206208"/>
              <a:gd name="connsiteY126" fmla="*/ 314056 h 483984"/>
              <a:gd name="connsiteX127" fmla="*/ 1129903 w 3206208"/>
              <a:gd name="connsiteY127" fmla="*/ 263197 h 483984"/>
              <a:gd name="connsiteX128" fmla="*/ 1204729 w 3206208"/>
              <a:gd name="connsiteY128" fmla="*/ 211248 h 483984"/>
              <a:gd name="connsiteX129" fmla="*/ 1231776 w 3206208"/>
              <a:gd name="connsiteY129" fmla="*/ 232893 h 483984"/>
              <a:gd name="connsiteX130" fmla="*/ 1221028 w 3206208"/>
              <a:gd name="connsiteY130" fmla="*/ 262602 h 483984"/>
              <a:gd name="connsiteX131" fmla="*/ 1179280 w 3206208"/>
              <a:gd name="connsiteY131" fmla="*/ 316540 h 483984"/>
              <a:gd name="connsiteX132" fmla="*/ 1153680 w 3206208"/>
              <a:gd name="connsiteY132" fmla="*/ 344411 h 483984"/>
              <a:gd name="connsiteX133" fmla="*/ 1149694 w 3206208"/>
              <a:gd name="connsiteY133" fmla="*/ 359370 h 483984"/>
              <a:gd name="connsiteX134" fmla="*/ 1156472 w 3206208"/>
              <a:gd name="connsiteY134" fmla="*/ 375615 h 483984"/>
              <a:gd name="connsiteX135" fmla="*/ 1174458 w 3206208"/>
              <a:gd name="connsiteY135" fmla="*/ 382130 h 483984"/>
              <a:gd name="connsiteX136" fmla="*/ 1205935 w 3206208"/>
              <a:gd name="connsiteY136" fmla="*/ 371029 h 483984"/>
              <a:gd name="connsiteX137" fmla="*/ 1229337 w 3206208"/>
              <a:gd name="connsiteY137" fmla="*/ 356139 h 483984"/>
              <a:gd name="connsiteX138" fmla="*/ 1229717 w 3206208"/>
              <a:gd name="connsiteY138" fmla="*/ 355890 h 483984"/>
              <a:gd name="connsiteX139" fmla="*/ 1229174 w 3206208"/>
              <a:gd name="connsiteY139" fmla="*/ 351976 h 483984"/>
              <a:gd name="connsiteX140" fmla="*/ 1253606 w 3206208"/>
              <a:gd name="connsiteY140" fmla="*/ 285448 h 483984"/>
              <a:gd name="connsiteX141" fmla="*/ 1315521 w 3206208"/>
              <a:gd name="connsiteY141" fmla="*/ 225323 h 483984"/>
              <a:gd name="connsiteX142" fmla="*/ 1382697 w 3206208"/>
              <a:gd name="connsiteY142" fmla="*/ 201154 h 483984"/>
              <a:gd name="connsiteX143" fmla="*/ 1408870 w 3206208"/>
              <a:gd name="connsiteY143" fmla="*/ 207615 h 483984"/>
              <a:gd name="connsiteX144" fmla="*/ 1420502 w 3206208"/>
              <a:gd name="connsiteY144" fmla="*/ 225489 h 483984"/>
              <a:gd name="connsiteX145" fmla="*/ 1413108 w 3206208"/>
              <a:gd name="connsiteY145" fmla="*/ 237673 h 483984"/>
              <a:gd name="connsiteX146" fmla="*/ 1429438 w 3206208"/>
              <a:gd name="connsiteY146" fmla="*/ 247311 h 483984"/>
              <a:gd name="connsiteX147" fmla="*/ 1434636 w 3206208"/>
              <a:gd name="connsiteY147" fmla="*/ 270570 h 483984"/>
              <a:gd name="connsiteX148" fmla="*/ 1407054 w 3206208"/>
              <a:gd name="connsiteY148" fmla="*/ 355041 h 483984"/>
              <a:gd name="connsiteX149" fmla="*/ 1408634 w 3206208"/>
              <a:gd name="connsiteY149" fmla="*/ 355293 h 483984"/>
              <a:gd name="connsiteX150" fmla="*/ 1412085 w 3206208"/>
              <a:gd name="connsiteY150" fmla="*/ 363324 h 483984"/>
              <a:gd name="connsiteX151" fmla="*/ 1413108 w 3206208"/>
              <a:gd name="connsiteY151" fmla="*/ 369593 h 483984"/>
              <a:gd name="connsiteX152" fmla="*/ 1439394 w 3206208"/>
              <a:gd name="connsiteY152" fmla="*/ 345127 h 483984"/>
              <a:gd name="connsiteX153" fmla="*/ 1455877 w 3206208"/>
              <a:gd name="connsiteY153" fmla="*/ 334087 h 483984"/>
              <a:gd name="connsiteX154" fmla="*/ 1456977 w 3206208"/>
              <a:gd name="connsiteY154" fmla="*/ 329629 h 483984"/>
              <a:gd name="connsiteX155" fmla="*/ 1482196 w 3206208"/>
              <a:gd name="connsiteY155" fmla="*/ 286884 h 483984"/>
              <a:gd name="connsiteX156" fmla="*/ 1517890 w 3206208"/>
              <a:gd name="connsiteY156" fmla="*/ 243089 h 483984"/>
              <a:gd name="connsiteX157" fmla="*/ 1552662 w 3206208"/>
              <a:gd name="connsiteY157" fmla="*/ 229411 h 483984"/>
              <a:gd name="connsiteX158" fmla="*/ 1572379 w 3206208"/>
              <a:gd name="connsiteY158" fmla="*/ 235524 h 483984"/>
              <a:gd name="connsiteX159" fmla="*/ 1580373 w 3206208"/>
              <a:gd name="connsiteY159" fmla="*/ 250381 h 483984"/>
              <a:gd name="connsiteX160" fmla="*/ 1573172 w 3206208"/>
              <a:gd name="connsiteY160" fmla="*/ 267098 h 483984"/>
              <a:gd name="connsiteX161" fmla="*/ 1561738 w 3206208"/>
              <a:gd name="connsiteY161" fmla="*/ 279881 h 483984"/>
              <a:gd name="connsiteX162" fmla="*/ 1511750 w 3206208"/>
              <a:gd name="connsiteY162" fmla="*/ 349951 h 483984"/>
              <a:gd name="connsiteX163" fmla="*/ 1510946 w 3206208"/>
              <a:gd name="connsiteY163" fmla="*/ 353198 h 483984"/>
              <a:gd name="connsiteX164" fmla="*/ 1521169 w 3206208"/>
              <a:gd name="connsiteY164" fmla="*/ 342632 h 483984"/>
              <a:gd name="connsiteX165" fmla="*/ 1626755 w 3206208"/>
              <a:gd name="connsiteY165" fmla="*/ 237721 h 483984"/>
              <a:gd name="connsiteX166" fmla="*/ 1682504 w 3206208"/>
              <a:gd name="connsiteY166" fmla="*/ 209223 h 483984"/>
              <a:gd name="connsiteX167" fmla="*/ 1698957 w 3206208"/>
              <a:gd name="connsiteY167" fmla="*/ 228061 h 483984"/>
              <a:gd name="connsiteX168" fmla="*/ 1704835 w 3206208"/>
              <a:gd name="connsiteY168" fmla="*/ 259125 h 483984"/>
              <a:gd name="connsiteX169" fmla="*/ 1690712 w 3206208"/>
              <a:gd name="connsiteY169" fmla="*/ 279892 h 483984"/>
              <a:gd name="connsiteX170" fmla="*/ 1647570 w 3206208"/>
              <a:gd name="connsiteY170" fmla="*/ 337564 h 483984"/>
              <a:gd name="connsiteX171" fmla="*/ 1632847 w 3206208"/>
              <a:gd name="connsiteY171" fmla="*/ 370814 h 483984"/>
              <a:gd name="connsiteX172" fmla="*/ 1637434 w 3206208"/>
              <a:gd name="connsiteY172" fmla="*/ 378765 h 483984"/>
              <a:gd name="connsiteX173" fmla="*/ 1716944 w 3206208"/>
              <a:gd name="connsiteY173" fmla="*/ 332334 h 483984"/>
              <a:gd name="connsiteX174" fmla="*/ 1716944 w 3206208"/>
              <a:gd name="connsiteY174" fmla="*/ 364878 h 483984"/>
              <a:gd name="connsiteX175" fmla="*/ 1647180 w 3206208"/>
              <a:gd name="connsiteY175" fmla="*/ 430811 h 483984"/>
              <a:gd name="connsiteX176" fmla="*/ 1596393 w 3206208"/>
              <a:gd name="connsiteY176" fmla="*/ 455703 h 483984"/>
              <a:gd name="connsiteX177" fmla="*/ 1571827 w 3206208"/>
              <a:gd name="connsiteY177" fmla="*/ 443300 h 483984"/>
              <a:gd name="connsiteX178" fmla="*/ 1563967 w 3206208"/>
              <a:gd name="connsiteY178" fmla="*/ 413194 h 483984"/>
              <a:gd name="connsiteX179" fmla="*/ 1576799 w 3206208"/>
              <a:gd name="connsiteY179" fmla="*/ 369759 h 483984"/>
              <a:gd name="connsiteX180" fmla="*/ 1621156 w 3206208"/>
              <a:gd name="connsiteY180" fmla="*/ 300295 h 483984"/>
              <a:gd name="connsiteX181" fmla="*/ 1529249 w 3206208"/>
              <a:gd name="connsiteY181" fmla="*/ 402211 h 483984"/>
              <a:gd name="connsiteX182" fmla="*/ 1502224 w 3206208"/>
              <a:gd name="connsiteY182" fmla="*/ 434529 h 483984"/>
              <a:gd name="connsiteX183" fmla="*/ 1487404 w 3206208"/>
              <a:gd name="connsiteY183" fmla="*/ 440230 h 483984"/>
              <a:gd name="connsiteX184" fmla="*/ 1461344 w 3206208"/>
              <a:gd name="connsiteY184" fmla="*/ 415343 h 483984"/>
              <a:gd name="connsiteX185" fmla="*/ 1454553 w 3206208"/>
              <a:gd name="connsiteY185" fmla="*/ 389413 h 483984"/>
              <a:gd name="connsiteX186" fmla="*/ 1452906 w 3206208"/>
              <a:gd name="connsiteY186" fmla="*/ 369021 h 483984"/>
              <a:gd name="connsiteX187" fmla="*/ 1437740 w 3206208"/>
              <a:gd name="connsiteY187" fmla="*/ 382193 h 483984"/>
              <a:gd name="connsiteX188" fmla="*/ 1420153 w 3206208"/>
              <a:gd name="connsiteY188" fmla="*/ 393505 h 483984"/>
              <a:gd name="connsiteX189" fmla="*/ 1381090 w 3206208"/>
              <a:gd name="connsiteY189" fmla="*/ 400539 h 483984"/>
              <a:gd name="connsiteX190" fmla="*/ 1302641 w 3206208"/>
              <a:gd name="connsiteY190" fmla="*/ 450999 h 483984"/>
              <a:gd name="connsiteX191" fmla="*/ 1250354 w 3206208"/>
              <a:gd name="connsiteY191" fmla="*/ 422158 h 483984"/>
              <a:gd name="connsiteX192" fmla="*/ 1238033 w 3206208"/>
              <a:gd name="connsiteY192" fmla="*/ 397365 h 483984"/>
              <a:gd name="connsiteX193" fmla="*/ 1230924 w 3206208"/>
              <a:gd name="connsiteY193" fmla="*/ 405276 h 483984"/>
              <a:gd name="connsiteX194" fmla="*/ 1148226 w 3206208"/>
              <a:gd name="connsiteY194" fmla="*/ 454364 h 483984"/>
              <a:gd name="connsiteX195" fmla="*/ 1104544 w 3206208"/>
              <a:gd name="connsiteY195" fmla="*/ 423540 h 483984"/>
              <a:gd name="connsiteX196" fmla="*/ 1090829 w 3206208"/>
              <a:gd name="connsiteY196" fmla="*/ 365268 h 483984"/>
              <a:gd name="connsiteX197" fmla="*/ 1068859 w 3206208"/>
              <a:gd name="connsiteY197" fmla="*/ 388315 h 483984"/>
              <a:gd name="connsiteX198" fmla="*/ 953223 w 3206208"/>
              <a:gd name="connsiteY198" fmla="*/ 465122 h 483984"/>
              <a:gd name="connsiteX199" fmla="*/ 923397 w 3206208"/>
              <a:gd name="connsiteY199" fmla="*/ 451128 h 483984"/>
              <a:gd name="connsiteX200" fmla="*/ 913404 w 3206208"/>
              <a:gd name="connsiteY200" fmla="*/ 418574 h 483984"/>
              <a:gd name="connsiteX201" fmla="*/ 936946 w 3206208"/>
              <a:gd name="connsiteY201" fmla="*/ 344700 h 483984"/>
              <a:gd name="connsiteX202" fmla="*/ 926137 w 3206208"/>
              <a:gd name="connsiteY202" fmla="*/ 357867 h 483984"/>
              <a:gd name="connsiteX203" fmla="*/ 920749 w 3206208"/>
              <a:gd name="connsiteY203" fmla="*/ 361774 h 483984"/>
              <a:gd name="connsiteX204" fmla="*/ 920749 w 3206208"/>
              <a:gd name="connsiteY204" fmla="*/ 366142 h 483984"/>
              <a:gd name="connsiteX205" fmla="*/ 851183 w 3206208"/>
              <a:gd name="connsiteY205" fmla="*/ 429954 h 483984"/>
              <a:gd name="connsiteX206" fmla="*/ 778659 w 3206208"/>
              <a:gd name="connsiteY206" fmla="*/ 463783 h 483984"/>
              <a:gd name="connsiteX207" fmla="*/ 725103 w 3206208"/>
              <a:gd name="connsiteY207" fmla="*/ 429027 h 483984"/>
              <a:gd name="connsiteX208" fmla="*/ 705194 w 3206208"/>
              <a:gd name="connsiteY208" fmla="*/ 356005 h 483984"/>
              <a:gd name="connsiteX209" fmla="*/ 712394 w 3206208"/>
              <a:gd name="connsiteY209" fmla="*/ 319460 h 483984"/>
              <a:gd name="connsiteX210" fmla="*/ 752245 w 3206208"/>
              <a:gd name="connsiteY210" fmla="*/ 270661 h 483984"/>
              <a:gd name="connsiteX211" fmla="*/ 817734 w 3206208"/>
              <a:gd name="connsiteY211" fmla="*/ 216713 h 483984"/>
              <a:gd name="connsiteX212" fmla="*/ 867460 w 3206208"/>
              <a:gd name="connsiteY212" fmla="*/ 196450 h 483984"/>
              <a:gd name="connsiteX213" fmla="*/ 892197 w 3206208"/>
              <a:gd name="connsiteY213" fmla="*/ 205740 h 483984"/>
              <a:gd name="connsiteX214" fmla="*/ 901911 w 3206208"/>
              <a:gd name="connsiteY214" fmla="*/ 229529 h 483984"/>
              <a:gd name="connsiteX215" fmla="*/ 878358 w 3206208"/>
              <a:gd name="connsiteY215" fmla="*/ 284559 h 483984"/>
              <a:gd name="connsiteX216" fmla="*/ 839214 w 3206208"/>
              <a:gd name="connsiteY216" fmla="*/ 316443 h 483984"/>
              <a:gd name="connsiteX217" fmla="*/ 823601 w 3206208"/>
              <a:gd name="connsiteY217" fmla="*/ 299684 h 483984"/>
              <a:gd name="connsiteX218" fmla="*/ 824016 w 3206208"/>
              <a:gd name="connsiteY218" fmla="*/ 295148 h 483984"/>
              <a:gd name="connsiteX219" fmla="*/ 820302 w 3206208"/>
              <a:gd name="connsiteY219" fmla="*/ 297633 h 483984"/>
              <a:gd name="connsiteX220" fmla="*/ 800279 w 3206208"/>
              <a:gd name="connsiteY220" fmla="*/ 311830 h 483984"/>
              <a:gd name="connsiteX221" fmla="*/ 765619 w 3206208"/>
              <a:gd name="connsiteY221" fmla="*/ 340907 h 483984"/>
              <a:gd name="connsiteX222" fmla="*/ 757261 w 3206208"/>
              <a:gd name="connsiteY222" fmla="*/ 360045 h 483984"/>
              <a:gd name="connsiteX223" fmla="*/ 767097 w 3206208"/>
              <a:gd name="connsiteY223" fmla="*/ 387091 h 483984"/>
              <a:gd name="connsiteX224" fmla="*/ 794133 w 3206208"/>
              <a:gd name="connsiteY224" fmla="*/ 396928 h 483984"/>
              <a:gd name="connsiteX225" fmla="*/ 842316 w 3206208"/>
              <a:gd name="connsiteY225" fmla="*/ 382028 h 483984"/>
              <a:gd name="connsiteX226" fmla="*/ 896880 w 3206208"/>
              <a:gd name="connsiteY226" fmla="*/ 349621 h 483984"/>
              <a:gd name="connsiteX227" fmla="*/ 905324 w 3206208"/>
              <a:gd name="connsiteY227" fmla="*/ 344218 h 483984"/>
              <a:gd name="connsiteX228" fmla="*/ 905324 w 3206208"/>
              <a:gd name="connsiteY228" fmla="*/ 340553 h 483984"/>
              <a:gd name="connsiteX229" fmla="*/ 988756 w 3206208"/>
              <a:gd name="connsiteY229" fmla="*/ 247863 h 483984"/>
              <a:gd name="connsiteX230" fmla="*/ 948358 w 3206208"/>
              <a:gd name="connsiteY230" fmla="*/ 250735 h 483984"/>
              <a:gd name="connsiteX231" fmla="*/ 935735 w 3206208"/>
              <a:gd name="connsiteY231" fmla="*/ 253875 h 483984"/>
              <a:gd name="connsiteX232" fmla="*/ 926852 w 3206208"/>
              <a:gd name="connsiteY232" fmla="*/ 242988 h 483984"/>
              <a:gd name="connsiteX233" fmla="*/ 945455 w 3206208"/>
              <a:gd name="connsiteY233" fmla="*/ 203222 h 483984"/>
              <a:gd name="connsiteX234" fmla="*/ 982659 w 3206208"/>
              <a:gd name="connsiteY234" fmla="*/ 169736 h 483984"/>
              <a:gd name="connsiteX235" fmla="*/ 1040406 w 3206208"/>
              <a:gd name="connsiteY235" fmla="*/ 164153 h 483984"/>
              <a:gd name="connsiteX236" fmla="*/ 1071331 w 3206208"/>
              <a:gd name="connsiteY236" fmla="*/ 122142 h 483984"/>
              <a:gd name="connsiteX237" fmla="*/ 1108632 w 3206208"/>
              <a:gd name="connsiteY237" fmla="*/ 106963 h 483984"/>
              <a:gd name="connsiteX238" fmla="*/ 407929 w 3206208"/>
              <a:gd name="connsiteY238" fmla="*/ 43055 h 483984"/>
              <a:gd name="connsiteX239" fmla="*/ 465461 w 3206208"/>
              <a:gd name="connsiteY239" fmla="*/ 48402 h 483984"/>
              <a:gd name="connsiteX240" fmla="*/ 496059 w 3206208"/>
              <a:gd name="connsiteY240" fmla="*/ 60929 h 483984"/>
              <a:gd name="connsiteX241" fmla="*/ 504937 w 3206208"/>
              <a:gd name="connsiteY241" fmla="*/ 81514 h 483984"/>
              <a:gd name="connsiteX242" fmla="*/ 498535 w 3206208"/>
              <a:gd name="connsiteY242" fmla="*/ 118536 h 483984"/>
              <a:gd name="connsiteX243" fmla="*/ 483222 w 3206208"/>
              <a:gd name="connsiteY243" fmla="*/ 139416 h 483984"/>
              <a:gd name="connsiteX244" fmla="*/ 451016 w 3206208"/>
              <a:gd name="connsiteY244" fmla="*/ 153566 h 483984"/>
              <a:gd name="connsiteX245" fmla="*/ 422507 w 3206208"/>
              <a:gd name="connsiteY245" fmla="*/ 164469 h 483984"/>
              <a:gd name="connsiteX246" fmla="*/ 391384 w 3206208"/>
              <a:gd name="connsiteY246" fmla="*/ 182841 h 483984"/>
              <a:gd name="connsiteX247" fmla="*/ 375461 w 3206208"/>
              <a:gd name="connsiteY247" fmla="*/ 191306 h 483984"/>
              <a:gd name="connsiteX248" fmla="*/ 364070 w 3206208"/>
              <a:gd name="connsiteY248" fmla="*/ 181758 h 483984"/>
              <a:gd name="connsiteX249" fmla="*/ 376146 w 3206208"/>
              <a:gd name="connsiteY249" fmla="*/ 161640 h 483984"/>
              <a:gd name="connsiteX250" fmla="*/ 404950 w 3206208"/>
              <a:gd name="connsiteY250" fmla="*/ 140986 h 483984"/>
              <a:gd name="connsiteX251" fmla="*/ 422599 w 3206208"/>
              <a:gd name="connsiteY251" fmla="*/ 131974 h 483984"/>
              <a:gd name="connsiteX252" fmla="*/ 404564 w 3206208"/>
              <a:gd name="connsiteY252" fmla="*/ 135467 h 483984"/>
              <a:gd name="connsiteX253" fmla="*/ 254615 w 3206208"/>
              <a:gd name="connsiteY253" fmla="*/ 158013 h 483984"/>
              <a:gd name="connsiteX254" fmla="*/ 192770 w 3206208"/>
              <a:gd name="connsiteY254" fmla="*/ 203961 h 483984"/>
              <a:gd name="connsiteX255" fmla="*/ 195186 w 3206208"/>
              <a:gd name="connsiteY255" fmla="*/ 210964 h 483984"/>
              <a:gd name="connsiteX256" fmla="*/ 204139 w 3206208"/>
              <a:gd name="connsiteY256" fmla="*/ 216134 h 483984"/>
              <a:gd name="connsiteX257" fmla="*/ 278730 w 3206208"/>
              <a:gd name="connsiteY257" fmla="*/ 238112 h 483984"/>
              <a:gd name="connsiteX258" fmla="*/ 344535 w 3206208"/>
              <a:gd name="connsiteY258" fmla="*/ 262527 h 483984"/>
              <a:gd name="connsiteX259" fmla="*/ 393849 w 3206208"/>
              <a:gd name="connsiteY259" fmla="*/ 291786 h 483984"/>
              <a:gd name="connsiteX260" fmla="*/ 420198 w 3206208"/>
              <a:gd name="connsiteY260" fmla="*/ 321560 h 483984"/>
              <a:gd name="connsiteX261" fmla="*/ 428245 w 3206208"/>
              <a:gd name="connsiteY261" fmla="*/ 353316 h 483984"/>
              <a:gd name="connsiteX262" fmla="*/ 403627 w 3206208"/>
              <a:gd name="connsiteY262" fmla="*/ 418622 h 483984"/>
              <a:gd name="connsiteX263" fmla="*/ 309147 w 3206208"/>
              <a:gd name="connsiteY263" fmla="*/ 471107 h 483984"/>
              <a:gd name="connsiteX264" fmla="*/ 172141 w 3206208"/>
              <a:gd name="connsiteY264" fmla="*/ 483609 h 483984"/>
              <a:gd name="connsiteX265" fmla="*/ 87033 w 3206208"/>
              <a:gd name="connsiteY265" fmla="*/ 461647 h 483984"/>
              <a:gd name="connsiteX266" fmla="*/ 1205 w 3206208"/>
              <a:gd name="connsiteY266" fmla="*/ 394745 h 483984"/>
              <a:gd name="connsiteX267" fmla="*/ 153626 w 3206208"/>
              <a:gd name="connsiteY267" fmla="*/ 393563 h 483984"/>
              <a:gd name="connsiteX268" fmla="*/ 264800 w 3206208"/>
              <a:gd name="connsiteY268" fmla="*/ 388977 h 483984"/>
              <a:gd name="connsiteX269" fmla="*/ 326602 w 3206208"/>
              <a:gd name="connsiteY269" fmla="*/ 373306 h 483984"/>
              <a:gd name="connsiteX270" fmla="*/ 372139 w 3206208"/>
              <a:gd name="connsiteY270" fmla="*/ 348001 h 483984"/>
              <a:gd name="connsiteX271" fmla="*/ 270822 w 3206208"/>
              <a:gd name="connsiteY271" fmla="*/ 297819 h 483984"/>
              <a:gd name="connsiteX272" fmla="*/ 187626 w 3206208"/>
              <a:gd name="connsiteY272" fmla="*/ 273843 h 483984"/>
              <a:gd name="connsiteX273" fmla="*/ 138061 w 3206208"/>
              <a:gd name="connsiteY273" fmla="*/ 245886 h 483984"/>
              <a:gd name="connsiteX274" fmla="*/ 127929 w 3206208"/>
              <a:gd name="connsiteY274" fmla="*/ 220785 h 483984"/>
              <a:gd name="connsiteX275" fmla="*/ 152543 w 3206208"/>
              <a:gd name="connsiteY275" fmla="*/ 129043 h 483984"/>
              <a:gd name="connsiteX276" fmla="*/ 250291 w 3206208"/>
              <a:gd name="connsiteY276" fmla="*/ 65478 h 483984"/>
              <a:gd name="connsiteX277" fmla="*/ 407929 w 3206208"/>
              <a:gd name="connsiteY277" fmla="*/ 43055 h 483984"/>
              <a:gd name="connsiteX278" fmla="*/ 3183877 w 3206208"/>
              <a:gd name="connsiteY278" fmla="*/ 24217 h 483984"/>
              <a:gd name="connsiteX279" fmla="*/ 3206208 w 3206208"/>
              <a:gd name="connsiteY279" fmla="*/ 44513 h 483984"/>
              <a:gd name="connsiteX280" fmla="*/ 2978812 w 3206208"/>
              <a:gd name="connsiteY280" fmla="*/ 340318 h 483984"/>
              <a:gd name="connsiteX281" fmla="*/ 2978812 w 3206208"/>
              <a:gd name="connsiteY281" fmla="*/ 359241 h 483984"/>
              <a:gd name="connsiteX282" fmla="*/ 3089258 w 3206208"/>
              <a:gd name="connsiteY282" fmla="*/ 241123 h 483984"/>
              <a:gd name="connsiteX283" fmla="*/ 3162349 w 3206208"/>
              <a:gd name="connsiteY283" fmla="*/ 202504 h 483984"/>
              <a:gd name="connsiteX284" fmla="*/ 3183357 w 3206208"/>
              <a:gd name="connsiteY284" fmla="*/ 216027 h 483984"/>
              <a:gd name="connsiteX285" fmla="*/ 3190735 w 3206208"/>
              <a:gd name="connsiteY285" fmla="*/ 248367 h 483984"/>
              <a:gd name="connsiteX286" fmla="*/ 3159703 w 3206208"/>
              <a:gd name="connsiteY286" fmla="*/ 314182 h 483984"/>
              <a:gd name="connsiteX287" fmla="*/ 3078382 w 3206208"/>
              <a:gd name="connsiteY287" fmla="*/ 373139 h 483984"/>
              <a:gd name="connsiteX288" fmla="*/ 3107860 w 3206208"/>
              <a:gd name="connsiteY288" fmla="*/ 392888 h 483984"/>
              <a:gd name="connsiteX289" fmla="*/ 3133085 w 3206208"/>
              <a:gd name="connsiteY289" fmla="*/ 383207 h 483984"/>
              <a:gd name="connsiteX290" fmla="*/ 3198815 w 3206208"/>
              <a:gd name="connsiteY290" fmla="*/ 333674 h 483984"/>
              <a:gd name="connsiteX291" fmla="*/ 3198815 w 3206208"/>
              <a:gd name="connsiteY291" fmla="*/ 365199 h 483984"/>
              <a:gd name="connsiteX292" fmla="*/ 3133063 w 3206208"/>
              <a:gd name="connsiteY292" fmla="*/ 434524 h 483984"/>
              <a:gd name="connsiteX293" fmla="*/ 3086997 w 3206208"/>
              <a:gd name="connsiteY293" fmla="*/ 457054 h 483984"/>
              <a:gd name="connsiteX294" fmla="*/ 3041932 w 3206208"/>
              <a:gd name="connsiteY294" fmla="*/ 434186 h 483984"/>
              <a:gd name="connsiteX295" fmla="*/ 3010038 w 3206208"/>
              <a:gd name="connsiteY295" fmla="*/ 374307 h 483984"/>
              <a:gd name="connsiteX296" fmla="*/ 2978780 w 3206208"/>
              <a:gd name="connsiteY296" fmla="*/ 421371 h 483984"/>
              <a:gd name="connsiteX297" fmla="*/ 2953116 w 3206208"/>
              <a:gd name="connsiteY297" fmla="*/ 442930 h 483984"/>
              <a:gd name="connsiteX298" fmla="*/ 2930925 w 3206208"/>
              <a:gd name="connsiteY298" fmla="*/ 414095 h 483984"/>
              <a:gd name="connsiteX299" fmla="*/ 2930329 w 3206208"/>
              <a:gd name="connsiteY299" fmla="*/ 405064 h 483984"/>
              <a:gd name="connsiteX300" fmla="*/ 2929231 w 3206208"/>
              <a:gd name="connsiteY300" fmla="*/ 406170 h 483984"/>
              <a:gd name="connsiteX301" fmla="*/ 2843638 w 3206208"/>
              <a:gd name="connsiteY301" fmla="*/ 460418 h 483984"/>
              <a:gd name="connsiteX302" fmla="*/ 2819255 w 3206208"/>
              <a:gd name="connsiteY302" fmla="*/ 448797 h 483984"/>
              <a:gd name="connsiteX303" fmla="*/ 2813227 w 3206208"/>
              <a:gd name="connsiteY303" fmla="*/ 417899 h 483984"/>
              <a:gd name="connsiteX304" fmla="*/ 2832065 w 3206208"/>
              <a:gd name="connsiteY304" fmla="*/ 352105 h 483984"/>
              <a:gd name="connsiteX305" fmla="*/ 2768784 w 3206208"/>
              <a:gd name="connsiteY305" fmla="*/ 429429 h 483984"/>
              <a:gd name="connsiteX306" fmla="*/ 2731284 w 3206208"/>
              <a:gd name="connsiteY306" fmla="*/ 450324 h 483984"/>
              <a:gd name="connsiteX307" fmla="*/ 2693818 w 3206208"/>
              <a:gd name="connsiteY307" fmla="*/ 417936 h 483984"/>
              <a:gd name="connsiteX308" fmla="*/ 2675981 w 3206208"/>
              <a:gd name="connsiteY308" fmla="*/ 359370 h 483984"/>
              <a:gd name="connsiteX309" fmla="*/ 2692189 w 3206208"/>
              <a:gd name="connsiteY309" fmla="*/ 308080 h 483984"/>
              <a:gd name="connsiteX310" fmla="*/ 2756139 w 3206208"/>
              <a:gd name="connsiteY310" fmla="*/ 248742 h 483984"/>
              <a:gd name="connsiteX311" fmla="*/ 2837471 w 3206208"/>
              <a:gd name="connsiteY311" fmla="*/ 200205 h 483984"/>
              <a:gd name="connsiteX312" fmla="*/ 2895437 w 3206208"/>
              <a:gd name="connsiteY312" fmla="*/ 186355 h 483984"/>
              <a:gd name="connsiteX313" fmla="*/ 2916799 w 3206208"/>
              <a:gd name="connsiteY313" fmla="*/ 199718 h 483984"/>
              <a:gd name="connsiteX314" fmla="*/ 2926513 w 3206208"/>
              <a:gd name="connsiteY314" fmla="*/ 223474 h 483984"/>
              <a:gd name="connsiteX315" fmla="*/ 2906335 w 3206208"/>
              <a:gd name="connsiteY315" fmla="*/ 242602 h 483984"/>
              <a:gd name="connsiteX316" fmla="*/ 2919794 w 3206208"/>
              <a:gd name="connsiteY316" fmla="*/ 273934 h 483984"/>
              <a:gd name="connsiteX317" fmla="*/ 2902253 w 3206208"/>
              <a:gd name="connsiteY317" fmla="*/ 307710 h 483984"/>
              <a:gd name="connsiteX318" fmla="*/ 2879460 w 3206208"/>
              <a:gd name="connsiteY318" fmla="*/ 340307 h 483984"/>
              <a:gd name="connsiteX319" fmla="*/ 2875388 w 3206208"/>
              <a:gd name="connsiteY319" fmla="*/ 360045 h 483984"/>
              <a:gd name="connsiteX320" fmla="*/ 2888044 w 3206208"/>
              <a:gd name="connsiteY320" fmla="*/ 378765 h 483984"/>
              <a:gd name="connsiteX321" fmla="*/ 2919824 w 3206208"/>
              <a:gd name="connsiteY321" fmla="*/ 367661 h 483984"/>
              <a:gd name="connsiteX322" fmla="*/ 2937199 w 3206208"/>
              <a:gd name="connsiteY322" fmla="*/ 357004 h 483984"/>
              <a:gd name="connsiteX323" fmla="*/ 2952345 w 3206208"/>
              <a:gd name="connsiteY323" fmla="*/ 289295 h 483984"/>
              <a:gd name="connsiteX324" fmla="*/ 3033537 w 3206208"/>
              <a:gd name="connsiteY324" fmla="*/ 165519 h 483984"/>
              <a:gd name="connsiteX325" fmla="*/ 3126929 w 3206208"/>
              <a:gd name="connsiteY325" fmla="*/ 57929 h 483984"/>
              <a:gd name="connsiteX326" fmla="*/ 3183877 w 3206208"/>
              <a:gd name="connsiteY326" fmla="*/ 24217 h 483984"/>
              <a:gd name="connsiteX327" fmla="*/ 2156460 w 3206208"/>
              <a:gd name="connsiteY327" fmla="*/ 0 h 483984"/>
              <a:gd name="connsiteX328" fmla="*/ 2254594 w 3206208"/>
              <a:gd name="connsiteY328" fmla="*/ 24201 h 483984"/>
              <a:gd name="connsiteX329" fmla="*/ 2287105 w 3206208"/>
              <a:gd name="connsiteY329" fmla="*/ 84214 h 483984"/>
              <a:gd name="connsiteX330" fmla="*/ 2227639 w 3206208"/>
              <a:gd name="connsiteY330" fmla="*/ 171798 h 483984"/>
              <a:gd name="connsiteX331" fmla="*/ 2032031 w 3206208"/>
              <a:gd name="connsiteY331" fmla="*/ 228650 h 483984"/>
              <a:gd name="connsiteX332" fmla="*/ 2018668 w 3206208"/>
              <a:gd name="connsiteY332" fmla="*/ 236987 h 483984"/>
              <a:gd name="connsiteX333" fmla="*/ 2153128 w 3206208"/>
              <a:gd name="connsiteY333" fmla="*/ 268480 h 483984"/>
              <a:gd name="connsiteX334" fmla="*/ 2199644 w 3206208"/>
              <a:gd name="connsiteY334" fmla="*/ 330448 h 483984"/>
              <a:gd name="connsiteX335" fmla="*/ 2165006 w 3206208"/>
              <a:gd name="connsiteY335" fmla="*/ 391602 h 483984"/>
              <a:gd name="connsiteX336" fmla="*/ 2076538 w 3206208"/>
              <a:gd name="connsiteY336" fmla="*/ 441880 h 483984"/>
              <a:gd name="connsiteX337" fmla="*/ 1976824 w 3206208"/>
              <a:gd name="connsiteY337" fmla="*/ 461768 h 483984"/>
              <a:gd name="connsiteX338" fmla="*/ 1893890 w 3206208"/>
              <a:gd name="connsiteY338" fmla="*/ 441339 h 483984"/>
              <a:gd name="connsiteX339" fmla="*/ 1864342 w 3206208"/>
              <a:gd name="connsiteY339" fmla="*/ 386288 h 483984"/>
              <a:gd name="connsiteX340" fmla="*/ 1882682 w 3206208"/>
              <a:gd name="connsiteY340" fmla="*/ 328734 h 483984"/>
              <a:gd name="connsiteX341" fmla="*/ 1934315 w 3206208"/>
              <a:gd name="connsiteY341" fmla="*/ 264269 h 483984"/>
              <a:gd name="connsiteX342" fmla="*/ 1885194 w 3206208"/>
              <a:gd name="connsiteY342" fmla="*/ 232218 h 483984"/>
              <a:gd name="connsiteX343" fmla="*/ 1899795 w 3206208"/>
              <a:gd name="connsiteY343" fmla="*/ 210005 h 483984"/>
              <a:gd name="connsiteX344" fmla="*/ 1984367 w 3206208"/>
              <a:gd name="connsiteY344" fmla="*/ 196889 h 483984"/>
              <a:gd name="connsiteX345" fmla="*/ 2116759 w 3206208"/>
              <a:gd name="connsiteY345" fmla="*/ 104949 h 483984"/>
              <a:gd name="connsiteX346" fmla="*/ 2128332 w 3206208"/>
              <a:gd name="connsiteY346" fmla="*/ 113136 h 483984"/>
              <a:gd name="connsiteX347" fmla="*/ 2107051 w 3206208"/>
              <a:gd name="connsiteY347" fmla="*/ 141961 h 483984"/>
              <a:gd name="connsiteX348" fmla="*/ 2058359 w 3206208"/>
              <a:gd name="connsiteY348" fmla="*/ 187684 h 483984"/>
              <a:gd name="connsiteX349" fmla="*/ 2225619 w 3206208"/>
              <a:gd name="connsiteY349" fmla="*/ 115825 h 483984"/>
              <a:gd name="connsiteX350" fmla="*/ 2148381 w 3206208"/>
              <a:gd name="connsiteY350" fmla="*/ 82317 h 483984"/>
              <a:gd name="connsiteX351" fmla="*/ 2035535 w 3206208"/>
              <a:gd name="connsiteY351" fmla="*/ 97689 h 483984"/>
              <a:gd name="connsiteX352" fmla="*/ 1991099 w 3206208"/>
              <a:gd name="connsiteY352" fmla="*/ 109574 h 483984"/>
              <a:gd name="connsiteX353" fmla="*/ 1978444 w 3206208"/>
              <a:gd name="connsiteY353" fmla="*/ 113771 h 483984"/>
              <a:gd name="connsiteX354" fmla="*/ 1988783 w 3206208"/>
              <a:gd name="connsiteY354" fmla="*/ 118871 h 483984"/>
              <a:gd name="connsiteX355" fmla="*/ 1992426 w 3206208"/>
              <a:gd name="connsiteY355" fmla="*/ 127270 h 483984"/>
              <a:gd name="connsiteX356" fmla="*/ 1940498 w 3206208"/>
              <a:gd name="connsiteY356" fmla="*/ 153105 h 483984"/>
              <a:gd name="connsiteX357" fmla="*/ 1869860 w 3206208"/>
              <a:gd name="connsiteY357" fmla="*/ 169114 h 483984"/>
              <a:gd name="connsiteX358" fmla="*/ 1850883 w 3206208"/>
              <a:gd name="connsiteY358" fmla="*/ 150137 h 483984"/>
              <a:gd name="connsiteX359" fmla="*/ 1866555 w 3206208"/>
              <a:gd name="connsiteY359" fmla="*/ 112675 h 483984"/>
              <a:gd name="connsiteX360" fmla="*/ 1899082 w 3206208"/>
              <a:gd name="connsiteY360" fmla="*/ 68993 h 483984"/>
              <a:gd name="connsiteX361" fmla="*/ 1926900 w 3206208"/>
              <a:gd name="connsiteY361" fmla="*/ 45627 h 483984"/>
              <a:gd name="connsiteX362" fmla="*/ 1986451 w 3206208"/>
              <a:gd name="connsiteY362" fmla="*/ 27534 h 483984"/>
              <a:gd name="connsiteX363" fmla="*/ 2078301 w 3206208"/>
              <a:gd name="connsiteY363" fmla="*/ 7094 h 483984"/>
              <a:gd name="connsiteX364" fmla="*/ 2156460 w 3206208"/>
              <a:gd name="connsiteY364" fmla="*/ 0 h 483984"/>
              <a:gd name="connsiteX0" fmla="*/ 1996676 w 3206537"/>
              <a:gd name="connsiteY0" fmla="*/ 271373 h 483984"/>
              <a:gd name="connsiteX1" fmla="*/ 1953600 w 3206537"/>
              <a:gd name="connsiteY1" fmla="*/ 324292 h 483984"/>
              <a:gd name="connsiteX2" fmla="*/ 1945670 w 3206537"/>
              <a:gd name="connsiteY2" fmla="*/ 344572 h 483984"/>
              <a:gd name="connsiteX3" fmla="*/ 1958122 w 3206537"/>
              <a:gd name="connsiteY3" fmla="*/ 367948 h 483984"/>
              <a:gd name="connsiteX4" fmla="*/ 2000031 w 3206537"/>
              <a:gd name="connsiteY4" fmla="*/ 380115 h 483984"/>
              <a:gd name="connsiteX5" fmla="*/ 2087968 w 3206537"/>
              <a:gd name="connsiteY5" fmla="*/ 359188 h 483984"/>
              <a:gd name="connsiteX6" fmla="*/ 2131093 w 3206537"/>
              <a:gd name="connsiteY6" fmla="*/ 316990 h 483984"/>
              <a:gd name="connsiteX7" fmla="*/ 2103152 w 3206537"/>
              <a:gd name="connsiteY7" fmla="*/ 293174 h 483984"/>
              <a:gd name="connsiteX8" fmla="*/ 1996676 w 3206537"/>
              <a:gd name="connsiteY8" fmla="*/ 271373 h 483984"/>
              <a:gd name="connsiteX9" fmla="*/ 3131234 w 3206537"/>
              <a:gd name="connsiteY9" fmla="*/ 267214 h 483984"/>
              <a:gd name="connsiteX10" fmla="*/ 3127440 w 3206537"/>
              <a:gd name="connsiteY10" fmla="*/ 268049 h 483984"/>
              <a:gd name="connsiteX11" fmla="*/ 3094993 w 3206537"/>
              <a:gd name="connsiteY11" fmla="*/ 288909 h 483984"/>
              <a:gd name="connsiteX12" fmla="*/ 3038345 w 3206537"/>
              <a:gd name="connsiteY12" fmla="*/ 339075 h 483984"/>
              <a:gd name="connsiteX13" fmla="*/ 3062294 w 3206537"/>
              <a:gd name="connsiteY13" fmla="*/ 350497 h 483984"/>
              <a:gd name="connsiteX14" fmla="*/ 3112197 w 3206537"/>
              <a:gd name="connsiteY14" fmla="*/ 302909 h 483984"/>
              <a:gd name="connsiteX15" fmla="*/ 3130390 w 3206537"/>
              <a:gd name="connsiteY15" fmla="*/ 271861 h 483984"/>
              <a:gd name="connsiteX16" fmla="*/ 3131234 w 3206537"/>
              <a:gd name="connsiteY16" fmla="*/ 267214 h 483984"/>
              <a:gd name="connsiteX17" fmla="*/ 1376168 w 3206537"/>
              <a:gd name="connsiteY17" fmla="*/ 260604 h 483984"/>
              <a:gd name="connsiteX18" fmla="*/ 1325531 w 3206537"/>
              <a:gd name="connsiteY18" fmla="*/ 299620 h 483984"/>
              <a:gd name="connsiteX19" fmla="*/ 1289924 w 3206537"/>
              <a:gd name="connsiteY19" fmla="*/ 346613 h 483984"/>
              <a:gd name="connsiteX20" fmla="*/ 1284260 w 3206537"/>
              <a:gd name="connsiteY20" fmla="*/ 377533 h 483984"/>
              <a:gd name="connsiteX21" fmla="*/ 1289243 w 3206537"/>
              <a:gd name="connsiteY21" fmla="*/ 388388 h 483984"/>
              <a:gd name="connsiteX22" fmla="*/ 1302970 w 3206537"/>
              <a:gd name="connsiteY22" fmla="*/ 392888 h 483984"/>
              <a:gd name="connsiteX23" fmla="*/ 1347911 w 3206537"/>
              <a:gd name="connsiteY23" fmla="*/ 373311 h 483984"/>
              <a:gd name="connsiteX24" fmla="*/ 1341856 w 3206537"/>
              <a:gd name="connsiteY24" fmla="*/ 346586 h 483984"/>
              <a:gd name="connsiteX25" fmla="*/ 1376168 w 3206537"/>
              <a:gd name="connsiteY25" fmla="*/ 260604 h 483984"/>
              <a:gd name="connsiteX26" fmla="*/ 2876124 w 3206537"/>
              <a:gd name="connsiteY26" fmla="*/ 252535 h 483984"/>
              <a:gd name="connsiteX27" fmla="*/ 2770956 w 3206537"/>
              <a:gd name="connsiteY27" fmla="*/ 313443 h 483984"/>
              <a:gd name="connsiteX28" fmla="*/ 2731743 w 3206537"/>
              <a:gd name="connsiteY28" fmla="*/ 368114 h 483984"/>
              <a:gd name="connsiteX29" fmla="*/ 2738343 w 3206537"/>
              <a:gd name="connsiteY29" fmla="*/ 385495 h 483984"/>
              <a:gd name="connsiteX30" fmla="*/ 2780155 w 3206537"/>
              <a:gd name="connsiteY30" fmla="*/ 359316 h 483984"/>
              <a:gd name="connsiteX31" fmla="*/ 2876124 w 3206537"/>
              <a:gd name="connsiteY31" fmla="*/ 252535 h 483984"/>
              <a:gd name="connsiteX32" fmla="*/ 2589337 w 3206537"/>
              <a:gd name="connsiteY32" fmla="*/ 246481 h 483984"/>
              <a:gd name="connsiteX33" fmla="*/ 2547647 w 3206537"/>
              <a:gd name="connsiteY33" fmla="*/ 272788 h 483984"/>
              <a:gd name="connsiteX34" fmla="*/ 2512098 w 3206537"/>
              <a:gd name="connsiteY34" fmla="*/ 324255 h 483984"/>
              <a:gd name="connsiteX35" fmla="*/ 2567632 w 3206537"/>
              <a:gd name="connsiteY35" fmla="*/ 282791 h 483984"/>
              <a:gd name="connsiteX36" fmla="*/ 2589883 w 3206537"/>
              <a:gd name="connsiteY36" fmla="*/ 247017 h 483984"/>
              <a:gd name="connsiteX37" fmla="*/ 2589337 w 3206537"/>
              <a:gd name="connsiteY37" fmla="*/ 246481 h 483984"/>
              <a:gd name="connsiteX38" fmla="*/ 636711 w 3206537"/>
              <a:gd name="connsiteY38" fmla="*/ 246481 h 483984"/>
              <a:gd name="connsiteX39" fmla="*/ 595022 w 3206537"/>
              <a:gd name="connsiteY39" fmla="*/ 272788 h 483984"/>
              <a:gd name="connsiteX40" fmla="*/ 559473 w 3206537"/>
              <a:gd name="connsiteY40" fmla="*/ 324255 h 483984"/>
              <a:gd name="connsiteX41" fmla="*/ 615007 w 3206537"/>
              <a:gd name="connsiteY41" fmla="*/ 282791 h 483984"/>
              <a:gd name="connsiteX42" fmla="*/ 637258 w 3206537"/>
              <a:gd name="connsiteY42" fmla="*/ 247017 h 483984"/>
              <a:gd name="connsiteX43" fmla="*/ 636711 w 3206537"/>
              <a:gd name="connsiteY43" fmla="*/ 246481 h 483984"/>
              <a:gd name="connsiteX44" fmla="*/ 654885 w 3206537"/>
              <a:gd name="connsiteY44" fmla="*/ 197114 h 483984"/>
              <a:gd name="connsiteX45" fmla="*/ 685103 w 3206537"/>
              <a:gd name="connsiteY45" fmla="*/ 206249 h 483984"/>
              <a:gd name="connsiteX46" fmla="*/ 696719 w 3206537"/>
              <a:gd name="connsiteY46" fmla="*/ 231543 h 483984"/>
              <a:gd name="connsiteX47" fmla="*/ 556108 w 3206537"/>
              <a:gd name="connsiteY47" fmla="*/ 357302 h 483984"/>
              <a:gd name="connsiteX48" fmla="*/ 556108 w 3206537"/>
              <a:gd name="connsiteY48" fmla="*/ 360720 h 483984"/>
              <a:gd name="connsiteX49" fmla="*/ 563400 w 3206537"/>
              <a:gd name="connsiteY49" fmla="*/ 386952 h 483984"/>
              <a:gd name="connsiteX50" fmla="*/ 583562 w 3206537"/>
              <a:gd name="connsiteY50" fmla="*/ 395589 h 483984"/>
              <a:gd name="connsiteX51" fmla="*/ 630475 w 3206537"/>
              <a:gd name="connsiteY51" fmla="*/ 380469 h 483984"/>
              <a:gd name="connsiteX52" fmla="*/ 700083 w 3206537"/>
              <a:gd name="connsiteY52" fmla="*/ 333674 h 483984"/>
              <a:gd name="connsiteX53" fmla="*/ 700083 w 3206537"/>
              <a:gd name="connsiteY53" fmla="*/ 363185 h 483984"/>
              <a:gd name="connsiteX54" fmla="*/ 557330 w 3206537"/>
              <a:gd name="connsiteY54" fmla="*/ 459743 h 483984"/>
              <a:gd name="connsiteX55" fmla="*/ 505654 w 3206537"/>
              <a:gd name="connsiteY55" fmla="*/ 433581 h 483984"/>
              <a:gd name="connsiteX56" fmla="*/ 487228 w 3206537"/>
              <a:gd name="connsiteY56" fmla="*/ 364749 h 483984"/>
              <a:gd name="connsiteX57" fmla="*/ 513241 w 3206537"/>
              <a:gd name="connsiteY57" fmla="*/ 289820 h 483984"/>
              <a:gd name="connsiteX58" fmla="*/ 581215 w 3206537"/>
              <a:gd name="connsiteY58" fmla="*/ 224042 h 483984"/>
              <a:gd name="connsiteX59" fmla="*/ 654885 w 3206537"/>
              <a:gd name="connsiteY59" fmla="*/ 197114 h 483984"/>
              <a:gd name="connsiteX60" fmla="*/ 2311164 w 3206537"/>
              <a:gd name="connsiteY60" fmla="*/ 191735 h 483984"/>
              <a:gd name="connsiteX61" fmla="*/ 2326101 w 3206537"/>
              <a:gd name="connsiteY61" fmla="*/ 203672 h 483984"/>
              <a:gd name="connsiteX62" fmla="*/ 2316007 w 3206537"/>
              <a:gd name="connsiteY62" fmla="*/ 219981 h 483984"/>
              <a:gd name="connsiteX63" fmla="*/ 2394595 w 3206537"/>
              <a:gd name="connsiteY63" fmla="*/ 209898 h 483984"/>
              <a:gd name="connsiteX64" fmla="*/ 2410069 w 3206537"/>
              <a:gd name="connsiteY64" fmla="*/ 213927 h 483984"/>
              <a:gd name="connsiteX65" fmla="*/ 2419375 w 3206537"/>
              <a:gd name="connsiteY65" fmla="*/ 228061 h 483984"/>
              <a:gd name="connsiteX66" fmla="*/ 2423646 w 3206537"/>
              <a:gd name="connsiteY66" fmla="*/ 248367 h 483984"/>
              <a:gd name="connsiteX67" fmla="*/ 2419027 w 3206537"/>
              <a:gd name="connsiteY67" fmla="*/ 267832 h 483984"/>
              <a:gd name="connsiteX68" fmla="*/ 2394810 w 3206537"/>
              <a:gd name="connsiteY68" fmla="*/ 296137 h 483984"/>
              <a:gd name="connsiteX69" fmla="*/ 2367163 w 3206537"/>
              <a:gd name="connsiteY69" fmla="*/ 334306 h 483984"/>
              <a:gd name="connsiteX70" fmla="*/ 2355697 w 3206537"/>
              <a:gd name="connsiteY70" fmla="*/ 365424 h 483984"/>
              <a:gd name="connsiteX71" fmla="*/ 2367678 w 3206537"/>
              <a:gd name="connsiteY71" fmla="*/ 374725 h 483984"/>
              <a:gd name="connsiteX72" fmla="*/ 2444509 w 3206537"/>
              <a:gd name="connsiteY72" fmla="*/ 332999 h 483984"/>
              <a:gd name="connsiteX73" fmla="*/ 2444509 w 3206537"/>
              <a:gd name="connsiteY73" fmla="*/ 338426 h 483984"/>
              <a:gd name="connsiteX74" fmla="*/ 2446356 w 3206537"/>
              <a:gd name="connsiteY74" fmla="*/ 327977 h 483984"/>
              <a:gd name="connsiteX75" fmla="*/ 2465866 w 3206537"/>
              <a:gd name="connsiteY75" fmla="*/ 289820 h 483984"/>
              <a:gd name="connsiteX76" fmla="*/ 2533840 w 3206537"/>
              <a:gd name="connsiteY76" fmla="*/ 224042 h 483984"/>
              <a:gd name="connsiteX77" fmla="*/ 2607510 w 3206537"/>
              <a:gd name="connsiteY77" fmla="*/ 197114 h 483984"/>
              <a:gd name="connsiteX78" fmla="*/ 2637729 w 3206537"/>
              <a:gd name="connsiteY78" fmla="*/ 206249 h 483984"/>
              <a:gd name="connsiteX79" fmla="*/ 2649344 w 3206537"/>
              <a:gd name="connsiteY79" fmla="*/ 231543 h 483984"/>
              <a:gd name="connsiteX80" fmla="*/ 2508733 w 3206537"/>
              <a:gd name="connsiteY80" fmla="*/ 357302 h 483984"/>
              <a:gd name="connsiteX81" fmla="*/ 2508733 w 3206537"/>
              <a:gd name="connsiteY81" fmla="*/ 360720 h 483984"/>
              <a:gd name="connsiteX82" fmla="*/ 2516025 w 3206537"/>
              <a:gd name="connsiteY82" fmla="*/ 386952 h 483984"/>
              <a:gd name="connsiteX83" fmla="*/ 2536187 w 3206537"/>
              <a:gd name="connsiteY83" fmla="*/ 395589 h 483984"/>
              <a:gd name="connsiteX84" fmla="*/ 2583100 w 3206537"/>
              <a:gd name="connsiteY84" fmla="*/ 380469 h 483984"/>
              <a:gd name="connsiteX85" fmla="*/ 2652708 w 3206537"/>
              <a:gd name="connsiteY85" fmla="*/ 333674 h 483984"/>
              <a:gd name="connsiteX86" fmla="*/ 2652708 w 3206537"/>
              <a:gd name="connsiteY86" fmla="*/ 363185 h 483984"/>
              <a:gd name="connsiteX87" fmla="*/ 2509955 w 3206537"/>
              <a:gd name="connsiteY87" fmla="*/ 459743 h 483984"/>
              <a:gd name="connsiteX88" fmla="*/ 2458279 w 3206537"/>
              <a:gd name="connsiteY88" fmla="*/ 433581 h 483984"/>
              <a:gd name="connsiteX89" fmla="*/ 2441005 w 3206537"/>
              <a:gd name="connsiteY89" fmla="*/ 385052 h 483984"/>
              <a:gd name="connsiteX90" fmla="*/ 2440109 w 3206537"/>
              <a:gd name="connsiteY90" fmla="*/ 369254 h 483984"/>
              <a:gd name="connsiteX91" fmla="*/ 2415301 w 3206537"/>
              <a:gd name="connsiteY91" fmla="*/ 395137 h 483984"/>
              <a:gd name="connsiteX92" fmla="*/ 2385283 w 3206537"/>
              <a:gd name="connsiteY92" fmla="*/ 423037 h 483984"/>
              <a:gd name="connsiteX93" fmla="*/ 2332691 w 3206537"/>
              <a:gd name="connsiteY93" fmla="*/ 449649 h 483984"/>
              <a:gd name="connsiteX94" fmla="*/ 2303357 w 3206537"/>
              <a:gd name="connsiteY94" fmla="*/ 432386 h 483984"/>
              <a:gd name="connsiteX95" fmla="*/ 2293547 w 3206537"/>
              <a:gd name="connsiteY95" fmla="*/ 393681 h 483984"/>
              <a:gd name="connsiteX96" fmla="*/ 2309503 w 3206537"/>
              <a:gd name="connsiteY96" fmla="*/ 341287 h 483984"/>
              <a:gd name="connsiteX97" fmla="*/ 2353426 w 3206537"/>
              <a:gd name="connsiteY97" fmla="*/ 286847 h 483984"/>
              <a:gd name="connsiteX98" fmla="*/ 2300201 w 3206537"/>
              <a:gd name="connsiteY98" fmla="*/ 298441 h 483984"/>
              <a:gd name="connsiteX99" fmla="*/ 2229628 w 3206537"/>
              <a:gd name="connsiteY99" fmla="*/ 372957 h 483984"/>
              <a:gd name="connsiteX100" fmla="*/ 2229628 w 3206537"/>
              <a:gd name="connsiteY100" fmla="*/ 342525 h 483984"/>
              <a:gd name="connsiteX101" fmla="*/ 2256546 w 3206537"/>
              <a:gd name="connsiteY101" fmla="*/ 313228 h 483984"/>
              <a:gd name="connsiteX102" fmla="*/ 2236358 w 3206537"/>
              <a:gd name="connsiteY102" fmla="*/ 284018 h 483984"/>
              <a:gd name="connsiteX103" fmla="*/ 2264647 w 3206537"/>
              <a:gd name="connsiteY103" fmla="*/ 225751 h 483984"/>
              <a:gd name="connsiteX104" fmla="*/ 2311164 w 3206537"/>
              <a:gd name="connsiteY104" fmla="*/ 191735 h 483984"/>
              <a:gd name="connsiteX105" fmla="*/ 1254179 w 3206537"/>
              <a:gd name="connsiteY105" fmla="*/ 115707 h 483984"/>
              <a:gd name="connsiteX106" fmla="*/ 1275578 w 3206537"/>
              <a:gd name="connsiteY106" fmla="*/ 124033 h 483984"/>
              <a:gd name="connsiteX107" fmla="*/ 1283904 w 3206537"/>
              <a:gd name="connsiteY107" fmla="*/ 144757 h 483984"/>
              <a:gd name="connsiteX108" fmla="*/ 1269036 w 3206537"/>
              <a:gd name="connsiteY108" fmla="*/ 180987 h 483984"/>
              <a:gd name="connsiteX109" fmla="*/ 1233991 w 3206537"/>
              <a:gd name="connsiteY109" fmla="*/ 200061 h 483984"/>
              <a:gd name="connsiteX110" fmla="*/ 1212860 w 3206537"/>
              <a:gd name="connsiteY110" fmla="*/ 191686 h 483984"/>
              <a:gd name="connsiteX111" fmla="*/ 1204930 w 3206537"/>
              <a:gd name="connsiteY111" fmla="*/ 171000 h 483984"/>
              <a:gd name="connsiteX112" fmla="*/ 1220762 w 3206537"/>
              <a:gd name="connsiteY112" fmla="*/ 134931 h 483984"/>
              <a:gd name="connsiteX113" fmla="*/ 1254179 w 3206537"/>
              <a:gd name="connsiteY113" fmla="*/ 115707 h 483984"/>
              <a:gd name="connsiteX114" fmla="*/ 1108961 w 3206537"/>
              <a:gd name="connsiteY114" fmla="*/ 106963 h 483984"/>
              <a:gd name="connsiteX115" fmla="*/ 1133982 w 3206537"/>
              <a:gd name="connsiteY115" fmla="*/ 121215 h 483984"/>
              <a:gd name="connsiteX116" fmla="*/ 1118605 w 3206537"/>
              <a:gd name="connsiteY116" fmla="*/ 146708 h 483984"/>
              <a:gd name="connsiteX117" fmla="*/ 1098331 w 3206537"/>
              <a:gd name="connsiteY117" fmla="*/ 166467 h 483984"/>
              <a:gd name="connsiteX118" fmla="*/ 1131968 w 3206537"/>
              <a:gd name="connsiteY118" fmla="*/ 171686 h 483984"/>
              <a:gd name="connsiteX119" fmla="*/ 1081122 w 3206537"/>
              <a:gd name="connsiteY119" fmla="*/ 253875 h 483984"/>
              <a:gd name="connsiteX120" fmla="*/ 1037863 w 3206537"/>
              <a:gd name="connsiteY120" fmla="*/ 250510 h 483984"/>
              <a:gd name="connsiteX121" fmla="*/ 997754 w 3206537"/>
              <a:gd name="connsiteY121" fmla="*/ 323880 h 483984"/>
              <a:gd name="connsiteX122" fmla="*/ 986653 w 3206537"/>
              <a:gd name="connsiteY122" fmla="*/ 373504 h 483984"/>
              <a:gd name="connsiteX123" fmla="*/ 997958 w 3206537"/>
              <a:gd name="connsiteY123" fmla="*/ 388184 h 483984"/>
              <a:gd name="connsiteX124" fmla="*/ 1091601 w 3206537"/>
              <a:gd name="connsiteY124" fmla="*/ 332999 h 483984"/>
              <a:gd name="connsiteX125" fmla="*/ 1091601 w 3206537"/>
              <a:gd name="connsiteY125" fmla="*/ 357633 h 483984"/>
              <a:gd name="connsiteX126" fmla="*/ 1100479 w 3206537"/>
              <a:gd name="connsiteY126" fmla="*/ 314056 h 483984"/>
              <a:gd name="connsiteX127" fmla="*/ 1130232 w 3206537"/>
              <a:gd name="connsiteY127" fmla="*/ 263197 h 483984"/>
              <a:gd name="connsiteX128" fmla="*/ 1205058 w 3206537"/>
              <a:gd name="connsiteY128" fmla="*/ 211248 h 483984"/>
              <a:gd name="connsiteX129" fmla="*/ 1232105 w 3206537"/>
              <a:gd name="connsiteY129" fmla="*/ 232893 h 483984"/>
              <a:gd name="connsiteX130" fmla="*/ 1221357 w 3206537"/>
              <a:gd name="connsiteY130" fmla="*/ 262602 h 483984"/>
              <a:gd name="connsiteX131" fmla="*/ 1179609 w 3206537"/>
              <a:gd name="connsiteY131" fmla="*/ 316540 h 483984"/>
              <a:gd name="connsiteX132" fmla="*/ 1154009 w 3206537"/>
              <a:gd name="connsiteY132" fmla="*/ 344411 h 483984"/>
              <a:gd name="connsiteX133" fmla="*/ 1150023 w 3206537"/>
              <a:gd name="connsiteY133" fmla="*/ 359370 h 483984"/>
              <a:gd name="connsiteX134" fmla="*/ 1156801 w 3206537"/>
              <a:gd name="connsiteY134" fmla="*/ 375615 h 483984"/>
              <a:gd name="connsiteX135" fmla="*/ 1174787 w 3206537"/>
              <a:gd name="connsiteY135" fmla="*/ 382130 h 483984"/>
              <a:gd name="connsiteX136" fmla="*/ 1206264 w 3206537"/>
              <a:gd name="connsiteY136" fmla="*/ 371029 h 483984"/>
              <a:gd name="connsiteX137" fmla="*/ 1229666 w 3206537"/>
              <a:gd name="connsiteY137" fmla="*/ 356139 h 483984"/>
              <a:gd name="connsiteX138" fmla="*/ 1230046 w 3206537"/>
              <a:gd name="connsiteY138" fmla="*/ 355890 h 483984"/>
              <a:gd name="connsiteX139" fmla="*/ 1229503 w 3206537"/>
              <a:gd name="connsiteY139" fmla="*/ 351976 h 483984"/>
              <a:gd name="connsiteX140" fmla="*/ 1253935 w 3206537"/>
              <a:gd name="connsiteY140" fmla="*/ 285448 h 483984"/>
              <a:gd name="connsiteX141" fmla="*/ 1315850 w 3206537"/>
              <a:gd name="connsiteY141" fmla="*/ 225323 h 483984"/>
              <a:gd name="connsiteX142" fmla="*/ 1383026 w 3206537"/>
              <a:gd name="connsiteY142" fmla="*/ 201154 h 483984"/>
              <a:gd name="connsiteX143" fmla="*/ 1409199 w 3206537"/>
              <a:gd name="connsiteY143" fmla="*/ 207615 h 483984"/>
              <a:gd name="connsiteX144" fmla="*/ 1420831 w 3206537"/>
              <a:gd name="connsiteY144" fmla="*/ 225489 h 483984"/>
              <a:gd name="connsiteX145" fmla="*/ 1413437 w 3206537"/>
              <a:gd name="connsiteY145" fmla="*/ 237673 h 483984"/>
              <a:gd name="connsiteX146" fmla="*/ 1429767 w 3206537"/>
              <a:gd name="connsiteY146" fmla="*/ 247311 h 483984"/>
              <a:gd name="connsiteX147" fmla="*/ 1434965 w 3206537"/>
              <a:gd name="connsiteY147" fmla="*/ 270570 h 483984"/>
              <a:gd name="connsiteX148" fmla="*/ 1407383 w 3206537"/>
              <a:gd name="connsiteY148" fmla="*/ 355041 h 483984"/>
              <a:gd name="connsiteX149" fmla="*/ 1408963 w 3206537"/>
              <a:gd name="connsiteY149" fmla="*/ 355293 h 483984"/>
              <a:gd name="connsiteX150" fmla="*/ 1412414 w 3206537"/>
              <a:gd name="connsiteY150" fmla="*/ 363324 h 483984"/>
              <a:gd name="connsiteX151" fmla="*/ 1413437 w 3206537"/>
              <a:gd name="connsiteY151" fmla="*/ 369593 h 483984"/>
              <a:gd name="connsiteX152" fmla="*/ 1439723 w 3206537"/>
              <a:gd name="connsiteY152" fmla="*/ 345127 h 483984"/>
              <a:gd name="connsiteX153" fmla="*/ 1456206 w 3206537"/>
              <a:gd name="connsiteY153" fmla="*/ 334087 h 483984"/>
              <a:gd name="connsiteX154" fmla="*/ 1457306 w 3206537"/>
              <a:gd name="connsiteY154" fmla="*/ 329629 h 483984"/>
              <a:gd name="connsiteX155" fmla="*/ 1482525 w 3206537"/>
              <a:gd name="connsiteY155" fmla="*/ 286884 h 483984"/>
              <a:gd name="connsiteX156" fmla="*/ 1518219 w 3206537"/>
              <a:gd name="connsiteY156" fmla="*/ 243089 h 483984"/>
              <a:gd name="connsiteX157" fmla="*/ 1552991 w 3206537"/>
              <a:gd name="connsiteY157" fmla="*/ 229411 h 483984"/>
              <a:gd name="connsiteX158" fmla="*/ 1572708 w 3206537"/>
              <a:gd name="connsiteY158" fmla="*/ 235524 h 483984"/>
              <a:gd name="connsiteX159" fmla="*/ 1580702 w 3206537"/>
              <a:gd name="connsiteY159" fmla="*/ 250381 h 483984"/>
              <a:gd name="connsiteX160" fmla="*/ 1573501 w 3206537"/>
              <a:gd name="connsiteY160" fmla="*/ 267098 h 483984"/>
              <a:gd name="connsiteX161" fmla="*/ 1562067 w 3206537"/>
              <a:gd name="connsiteY161" fmla="*/ 279881 h 483984"/>
              <a:gd name="connsiteX162" fmla="*/ 1512079 w 3206537"/>
              <a:gd name="connsiteY162" fmla="*/ 349951 h 483984"/>
              <a:gd name="connsiteX163" fmla="*/ 1511275 w 3206537"/>
              <a:gd name="connsiteY163" fmla="*/ 353198 h 483984"/>
              <a:gd name="connsiteX164" fmla="*/ 1521498 w 3206537"/>
              <a:gd name="connsiteY164" fmla="*/ 342632 h 483984"/>
              <a:gd name="connsiteX165" fmla="*/ 1627084 w 3206537"/>
              <a:gd name="connsiteY165" fmla="*/ 237721 h 483984"/>
              <a:gd name="connsiteX166" fmla="*/ 1682833 w 3206537"/>
              <a:gd name="connsiteY166" fmla="*/ 209223 h 483984"/>
              <a:gd name="connsiteX167" fmla="*/ 1699286 w 3206537"/>
              <a:gd name="connsiteY167" fmla="*/ 228061 h 483984"/>
              <a:gd name="connsiteX168" fmla="*/ 1705164 w 3206537"/>
              <a:gd name="connsiteY168" fmla="*/ 259125 h 483984"/>
              <a:gd name="connsiteX169" fmla="*/ 1691041 w 3206537"/>
              <a:gd name="connsiteY169" fmla="*/ 279892 h 483984"/>
              <a:gd name="connsiteX170" fmla="*/ 1647899 w 3206537"/>
              <a:gd name="connsiteY170" fmla="*/ 337564 h 483984"/>
              <a:gd name="connsiteX171" fmla="*/ 1633176 w 3206537"/>
              <a:gd name="connsiteY171" fmla="*/ 370814 h 483984"/>
              <a:gd name="connsiteX172" fmla="*/ 1637763 w 3206537"/>
              <a:gd name="connsiteY172" fmla="*/ 378765 h 483984"/>
              <a:gd name="connsiteX173" fmla="*/ 1717273 w 3206537"/>
              <a:gd name="connsiteY173" fmla="*/ 332334 h 483984"/>
              <a:gd name="connsiteX174" fmla="*/ 1717273 w 3206537"/>
              <a:gd name="connsiteY174" fmla="*/ 364878 h 483984"/>
              <a:gd name="connsiteX175" fmla="*/ 1647509 w 3206537"/>
              <a:gd name="connsiteY175" fmla="*/ 430811 h 483984"/>
              <a:gd name="connsiteX176" fmla="*/ 1596722 w 3206537"/>
              <a:gd name="connsiteY176" fmla="*/ 455703 h 483984"/>
              <a:gd name="connsiteX177" fmla="*/ 1572156 w 3206537"/>
              <a:gd name="connsiteY177" fmla="*/ 443300 h 483984"/>
              <a:gd name="connsiteX178" fmla="*/ 1564296 w 3206537"/>
              <a:gd name="connsiteY178" fmla="*/ 413194 h 483984"/>
              <a:gd name="connsiteX179" fmla="*/ 1577128 w 3206537"/>
              <a:gd name="connsiteY179" fmla="*/ 369759 h 483984"/>
              <a:gd name="connsiteX180" fmla="*/ 1621485 w 3206537"/>
              <a:gd name="connsiteY180" fmla="*/ 300295 h 483984"/>
              <a:gd name="connsiteX181" fmla="*/ 1529578 w 3206537"/>
              <a:gd name="connsiteY181" fmla="*/ 402211 h 483984"/>
              <a:gd name="connsiteX182" fmla="*/ 1502553 w 3206537"/>
              <a:gd name="connsiteY182" fmla="*/ 434529 h 483984"/>
              <a:gd name="connsiteX183" fmla="*/ 1487733 w 3206537"/>
              <a:gd name="connsiteY183" fmla="*/ 440230 h 483984"/>
              <a:gd name="connsiteX184" fmla="*/ 1461673 w 3206537"/>
              <a:gd name="connsiteY184" fmla="*/ 415343 h 483984"/>
              <a:gd name="connsiteX185" fmla="*/ 1454882 w 3206537"/>
              <a:gd name="connsiteY185" fmla="*/ 389413 h 483984"/>
              <a:gd name="connsiteX186" fmla="*/ 1453235 w 3206537"/>
              <a:gd name="connsiteY186" fmla="*/ 369021 h 483984"/>
              <a:gd name="connsiteX187" fmla="*/ 1438069 w 3206537"/>
              <a:gd name="connsiteY187" fmla="*/ 382193 h 483984"/>
              <a:gd name="connsiteX188" fmla="*/ 1420482 w 3206537"/>
              <a:gd name="connsiteY188" fmla="*/ 393505 h 483984"/>
              <a:gd name="connsiteX189" fmla="*/ 1381419 w 3206537"/>
              <a:gd name="connsiteY189" fmla="*/ 400539 h 483984"/>
              <a:gd name="connsiteX190" fmla="*/ 1302970 w 3206537"/>
              <a:gd name="connsiteY190" fmla="*/ 450999 h 483984"/>
              <a:gd name="connsiteX191" fmla="*/ 1250683 w 3206537"/>
              <a:gd name="connsiteY191" fmla="*/ 422158 h 483984"/>
              <a:gd name="connsiteX192" fmla="*/ 1238362 w 3206537"/>
              <a:gd name="connsiteY192" fmla="*/ 397365 h 483984"/>
              <a:gd name="connsiteX193" fmla="*/ 1231253 w 3206537"/>
              <a:gd name="connsiteY193" fmla="*/ 405276 h 483984"/>
              <a:gd name="connsiteX194" fmla="*/ 1148555 w 3206537"/>
              <a:gd name="connsiteY194" fmla="*/ 454364 h 483984"/>
              <a:gd name="connsiteX195" fmla="*/ 1104873 w 3206537"/>
              <a:gd name="connsiteY195" fmla="*/ 423540 h 483984"/>
              <a:gd name="connsiteX196" fmla="*/ 1091158 w 3206537"/>
              <a:gd name="connsiteY196" fmla="*/ 365268 h 483984"/>
              <a:gd name="connsiteX197" fmla="*/ 1069188 w 3206537"/>
              <a:gd name="connsiteY197" fmla="*/ 388315 h 483984"/>
              <a:gd name="connsiteX198" fmla="*/ 953552 w 3206537"/>
              <a:gd name="connsiteY198" fmla="*/ 465122 h 483984"/>
              <a:gd name="connsiteX199" fmla="*/ 923726 w 3206537"/>
              <a:gd name="connsiteY199" fmla="*/ 451128 h 483984"/>
              <a:gd name="connsiteX200" fmla="*/ 913733 w 3206537"/>
              <a:gd name="connsiteY200" fmla="*/ 418574 h 483984"/>
              <a:gd name="connsiteX201" fmla="*/ 937275 w 3206537"/>
              <a:gd name="connsiteY201" fmla="*/ 344700 h 483984"/>
              <a:gd name="connsiteX202" fmla="*/ 926466 w 3206537"/>
              <a:gd name="connsiteY202" fmla="*/ 357867 h 483984"/>
              <a:gd name="connsiteX203" fmla="*/ 921078 w 3206537"/>
              <a:gd name="connsiteY203" fmla="*/ 361774 h 483984"/>
              <a:gd name="connsiteX204" fmla="*/ 921078 w 3206537"/>
              <a:gd name="connsiteY204" fmla="*/ 366142 h 483984"/>
              <a:gd name="connsiteX205" fmla="*/ 851512 w 3206537"/>
              <a:gd name="connsiteY205" fmla="*/ 429954 h 483984"/>
              <a:gd name="connsiteX206" fmla="*/ 778988 w 3206537"/>
              <a:gd name="connsiteY206" fmla="*/ 463783 h 483984"/>
              <a:gd name="connsiteX207" fmla="*/ 725432 w 3206537"/>
              <a:gd name="connsiteY207" fmla="*/ 429027 h 483984"/>
              <a:gd name="connsiteX208" fmla="*/ 705523 w 3206537"/>
              <a:gd name="connsiteY208" fmla="*/ 356005 h 483984"/>
              <a:gd name="connsiteX209" fmla="*/ 712723 w 3206537"/>
              <a:gd name="connsiteY209" fmla="*/ 319460 h 483984"/>
              <a:gd name="connsiteX210" fmla="*/ 752574 w 3206537"/>
              <a:gd name="connsiteY210" fmla="*/ 270661 h 483984"/>
              <a:gd name="connsiteX211" fmla="*/ 818063 w 3206537"/>
              <a:gd name="connsiteY211" fmla="*/ 216713 h 483984"/>
              <a:gd name="connsiteX212" fmla="*/ 867789 w 3206537"/>
              <a:gd name="connsiteY212" fmla="*/ 196450 h 483984"/>
              <a:gd name="connsiteX213" fmla="*/ 892526 w 3206537"/>
              <a:gd name="connsiteY213" fmla="*/ 205740 h 483984"/>
              <a:gd name="connsiteX214" fmla="*/ 902240 w 3206537"/>
              <a:gd name="connsiteY214" fmla="*/ 229529 h 483984"/>
              <a:gd name="connsiteX215" fmla="*/ 878687 w 3206537"/>
              <a:gd name="connsiteY215" fmla="*/ 284559 h 483984"/>
              <a:gd name="connsiteX216" fmla="*/ 839543 w 3206537"/>
              <a:gd name="connsiteY216" fmla="*/ 316443 h 483984"/>
              <a:gd name="connsiteX217" fmla="*/ 823930 w 3206537"/>
              <a:gd name="connsiteY217" fmla="*/ 299684 h 483984"/>
              <a:gd name="connsiteX218" fmla="*/ 824345 w 3206537"/>
              <a:gd name="connsiteY218" fmla="*/ 295148 h 483984"/>
              <a:gd name="connsiteX219" fmla="*/ 820631 w 3206537"/>
              <a:gd name="connsiteY219" fmla="*/ 297633 h 483984"/>
              <a:gd name="connsiteX220" fmla="*/ 800608 w 3206537"/>
              <a:gd name="connsiteY220" fmla="*/ 311830 h 483984"/>
              <a:gd name="connsiteX221" fmla="*/ 765948 w 3206537"/>
              <a:gd name="connsiteY221" fmla="*/ 340907 h 483984"/>
              <a:gd name="connsiteX222" fmla="*/ 757590 w 3206537"/>
              <a:gd name="connsiteY222" fmla="*/ 360045 h 483984"/>
              <a:gd name="connsiteX223" fmla="*/ 767426 w 3206537"/>
              <a:gd name="connsiteY223" fmla="*/ 387091 h 483984"/>
              <a:gd name="connsiteX224" fmla="*/ 794462 w 3206537"/>
              <a:gd name="connsiteY224" fmla="*/ 396928 h 483984"/>
              <a:gd name="connsiteX225" fmla="*/ 842645 w 3206537"/>
              <a:gd name="connsiteY225" fmla="*/ 382028 h 483984"/>
              <a:gd name="connsiteX226" fmla="*/ 897209 w 3206537"/>
              <a:gd name="connsiteY226" fmla="*/ 349621 h 483984"/>
              <a:gd name="connsiteX227" fmla="*/ 905653 w 3206537"/>
              <a:gd name="connsiteY227" fmla="*/ 344218 h 483984"/>
              <a:gd name="connsiteX228" fmla="*/ 905653 w 3206537"/>
              <a:gd name="connsiteY228" fmla="*/ 340553 h 483984"/>
              <a:gd name="connsiteX229" fmla="*/ 989085 w 3206537"/>
              <a:gd name="connsiteY229" fmla="*/ 247863 h 483984"/>
              <a:gd name="connsiteX230" fmla="*/ 948687 w 3206537"/>
              <a:gd name="connsiteY230" fmla="*/ 250735 h 483984"/>
              <a:gd name="connsiteX231" fmla="*/ 936064 w 3206537"/>
              <a:gd name="connsiteY231" fmla="*/ 253875 h 483984"/>
              <a:gd name="connsiteX232" fmla="*/ 927181 w 3206537"/>
              <a:gd name="connsiteY232" fmla="*/ 242988 h 483984"/>
              <a:gd name="connsiteX233" fmla="*/ 945784 w 3206537"/>
              <a:gd name="connsiteY233" fmla="*/ 203222 h 483984"/>
              <a:gd name="connsiteX234" fmla="*/ 982988 w 3206537"/>
              <a:gd name="connsiteY234" fmla="*/ 169736 h 483984"/>
              <a:gd name="connsiteX235" fmla="*/ 1040735 w 3206537"/>
              <a:gd name="connsiteY235" fmla="*/ 164153 h 483984"/>
              <a:gd name="connsiteX236" fmla="*/ 1071660 w 3206537"/>
              <a:gd name="connsiteY236" fmla="*/ 122142 h 483984"/>
              <a:gd name="connsiteX237" fmla="*/ 1108961 w 3206537"/>
              <a:gd name="connsiteY237" fmla="*/ 106963 h 483984"/>
              <a:gd name="connsiteX238" fmla="*/ 408258 w 3206537"/>
              <a:gd name="connsiteY238" fmla="*/ 43055 h 483984"/>
              <a:gd name="connsiteX239" fmla="*/ 465790 w 3206537"/>
              <a:gd name="connsiteY239" fmla="*/ 48402 h 483984"/>
              <a:gd name="connsiteX240" fmla="*/ 496388 w 3206537"/>
              <a:gd name="connsiteY240" fmla="*/ 60929 h 483984"/>
              <a:gd name="connsiteX241" fmla="*/ 505266 w 3206537"/>
              <a:gd name="connsiteY241" fmla="*/ 81514 h 483984"/>
              <a:gd name="connsiteX242" fmla="*/ 498864 w 3206537"/>
              <a:gd name="connsiteY242" fmla="*/ 118536 h 483984"/>
              <a:gd name="connsiteX243" fmla="*/ 483551 w 3206537"/>
              <a:gd name="connsiteY243" fmla="*/ 139416 h 483984"/>
              <a:gd name="connsiteX244" fmla="*/ 451345 w 3206537"/>
              <a:gd name="connsiteY244" fmla="*/ 153566 h 483984"/>
              <a:gd name="connsiteX245" fmla="*/ 422836 w 3206537"/>
              <a:gd name="connsiteY245" fmla="*/ 164469 h 483984"/>
              <a:gd name="connsiteX246" fmla="*/ 391713 w 3206537"/>
              <a:gd name="connsiteY246" fmla="*/ 182841 h 483984"/>
              <a:gd name="connsiteX247" fmla="*/ 375790 w 3206537"/>
              <a:gd name="connsiteY247" fmla="*/ 191306 h 483984"/>
              <a:gd name="connsiteX248" fmla="*/ 364399 w 3206537"/>
              <a:gd name="connsiteY248" fmla="*/ 181758 h 483984"/>
              <a:gd name="connsiteX249" fmla="*/ 376475 w 3206537"/>
              <a:gd name="connsiteY249" fmla="*/ 161640 h 483984"/>
              <a:gd name="connsiteX250" fmla="*/ 405279 w 3206537"/>
              <a:gd name="connsiteY250" fmla="*/ 140986 h 483984"/>
              <a:gd name="connsiteX251" fmla="*/ 422928 w 3206537"/>
              <a:gd name="connsiteY251" fmla="*/ 131974 h 483984"/>
              <a:gd name="connsiteX252" fmla="*/ 404893 w 3206537"/>
              <a:gd name="connsiteY252" fmla="*/ 135467 h 483984"/>
              <a:gd name="connsiteX253" fmla="*/ 254944 w 3206537"/>
              <a:gd name="connsiteY253" fmla="*/ 158013 h 483984"/>
              <a:gd name="connsiteX254" fmla="*/ 193099 w 3206537"/>
              <a:gd name="connsiteY254" fmla="*/ 203961 h 483984"/>
              <a:gd name="connsiteX255" fmla="*/ 195515 w 3206537"/>
              <a:gd name="connsiteY255" fmla="*/ 210964 h 483984"/>
              <a:gd name="connsiteX256" fmla="*/ 204468 w 3206537"/>
              <a:gd name="connsiteY256" fmla="*/ 216134 h 483984"/>
              <a:gd name="connsiteX257" fmla="*/ 279059 w 3206537"/>
              <a:gd name="connsiteY257" fmla="*/ 238112 h 483984"/>
              <a:gd name="connsiteX258" fmla="*/ 344864 w 3206537"/>
              <a:gd name="connsiteY258" fmla="*/ 262527 h 483984"/>
              <a:gd name="connsiteX259" fmla="*/ 394178 w 3206537"/>
              <a:gd name="connsiteY259" fmla="*/ 291786 h 483984"/>
              <a:gd name="connsiteX260" fmla="*/ 420527 w 3206537"/>
              <a:gd name="connsiteY260" fmla="*/ 321560 h 483984"/>
              <a:gd name="connsiteX261" fmla="*/ 428574 w 3206537"/>
              <a:gd name="connsiteY261" fmla="*/ 353316 h 483984"/>
              <a:gd name="connsiteX262" fmla="*/ 403956 w 3206537"/>
              <a:gd name="connsiteY262" fmla="*/ 418622 h 483984"/>
              <a:gd name="connsiteX263" fmla="*/ 309476 w 3206537"/>
              <a:gd name="connsiteY263" fmla="*/ 471107 h 483984"/>
              <a:gd name="connsiteX264" fmla="*/ 172470 w 3206537"/>
              <a:gd name="connsiteY264" fmla="*/ 483609 h 483984"/>
              <a:gd name="connsiteX265" fmla="*/ 87362 w 3206537"/>
              <a:gd name="connsiteY265" fmla="*/ 461647 h 483984"/>
              <a:gd name="connsiteX266" fmla="*/ 1534 w 3206537"/>
              <a:gd name="connsiteY266" fmla="*/ 394745 h 483984"/>
              <a:gd name="connsiteX267" fmla="*/ 153955 w 3206537"/>
              <a:gd name="connsiteY267" fmla="*/ 393563 h 483984"/>
              <a:gd name="connsiteX268" fmla="*/ 265129 w 3206537"/>
              <a:gd name="connsiteY268" fmla="*/ 388977 h 483984"/>
              <a:gd name="connsiteX269" fmla="*/ 326931 w 3206537"/>
              <a:gd name="connsiteY269" fmla="*/ 373306 h 483984"/>
              <a:gd name="connsiteX270" fmla="*/ 372468 w 3206537"/>
              <a:gd name="connsiteY270" fmla="*/ 348001 h 483984"/>
              <a:gd name="connsiteX271" fmla="*/ 271151 w 3206537"/>
              <a:gd name="connsiteY271" fmla="*/ 297819 h 483984"/>
              <a:gd name="connsiteX272" fmla="*/ 187955 w 3206537"/>
              <a:gd name="connsiteY272" fmla="*/ 273843 h 483984"/>
              <a:gd name="connsiteX273" fmla="*/ 138390 w 3206537"/>
              <a:gd name="connsiteY273" fmla="*/ 245886 h 483984"/>
              <a:gd name="connsiteX274" fmla="*/ 128258 w 3206537"/>
              <a:gd name="connsiteY274" fmla="*/ 220785 h 483984"/>
              <a:gd name="connsiteX275" fmla="*/ 152872 w 3206537"/>
              <a:gd name="connsiteY275" fmla="*/ 129043 h 483984"/>
              <a:gd name="connsiteX276" fmla="*/ 250620 w 3206537"/>
              <a:gd name="connsiteY276" fmla="*/ 65478 h 483984"/>
              <a:gd name="connsiteX277" fmla="*/ 408258 w 3206537"/>
              <a:gd name="connsiteY277" fmla="*/ 43055 h 483984"/>
              <a:gd name="connsiteX278" fmla="*/ 3184206 w 3206537"/>
              <a:gd name="connsiteY278" fmla="*/ 24217 h 483984"/>
              <a:gd name="connsiteX279" fmla="*/ 3206537 w 3206537"/>
              <a:gd name="connsiteY279" fmla="*/ 44513 h 483984"/>
              <a:gd name="connsiteX280" fmla="*/ 2979141 w 3206537"/>
              <a:gd name="connsiteY280" fmla="*/ 340318 h 483984"/>
              <a:gd name="connsiteX281" fmla="*/ 2979141 w 3206537"/>
              <a:gd name="connsiteY281" fmla="*/ 359241 h 483984"/>
              <a:gd name="connsiteX282" fmla="*/ 3089587 w 3206537"/>
              <a:gd name="connsiteY282" fmla="*/ 241123 h 483984"/>
              <a:gd name="connsiteX283" fmla="*/ 3162678 w 3206537"/>
              <a:gd name="connsiteY283" fmla="*/ 202504 h 483984"/>
              <a:gd name="connsiteX284" fmla="*/ 3183686 w 3206537"/>
              <a:gd name="connsiteY284" fmla="*/ 216027 h 483984"/>
              <a:gd name="connsiteX285" fmla="*/ 3191064 w 3206537"/>
              <a:gd name="connsiteY285" fmla="*/ 248367 h 483984"/>
              <a:gd name="connsiteX286" fmla="*/ 3160032 w 3206537"/>
              <a:gd name="connsiteY286" fmla="*/ 314182 h 483984"/>
              <a:gd name="connsiteX287" fmla="*/ 3078711 w 3206537"/>
              <a:gd name="connsiteY287" fmla="*/ 373139 h 483984"/>
              <a:gd name="connsiteX288" fmla="*/ 3108189 w 3206537"/>
              <a:gd name="connsiteY288" fmla="*/ 392888 h 483984"/>
              <a:gd name="connsiteX289" fmla="*/ 3133414 w 3206537"/>
              <a:gd name="connsiteY289" fmla="*/ 383207 h 483984"/>
              <a:gd name="connsiteX290" fmla="*/ 3199144 w 3206537"/>
              <a:gd name="connsiteY290" fmla="*/ 333674 h 483984"/>
              <a:gd name="connsiteX291" fmla="*/ 3199144 w 3206537"/>
              <a:gd name="connsiteY291" fmla="*/ 365199 h 483984"/>
              <a:gd name="connsiteX292" fmla="*/ 3133392 w 3206537"/>
              <a:gd name="connsiteY292" fmla="*/ 434524 h 483984"/>
              <a:gd name="connsiteX293" fmla="*/ 3087326 w 3206537"/>
              <a:gd name="connsiteY293" fmla="*/ 457054 h 483984"/>
              <a:gd name="connsiteX294" fmla="*/ 3042261 w 3206537"/>
              <a:gd name="connsiteY294" fmla="*/ 434186 h 483984"/>
              <a:gd name="connsiteX295" fmla="*/ 3010367 w 3206537"/>
              <a:gd name="connsiteY295" fmla="*/ 374307 h 483984"/>
              <a:gd name="connsiteX296" fmla="*/ 2979109 w 3206537"/>
              <a:gd name="connsiteY296" fmla="*/ 421371 h 483984"/>
              <a:gd name="connsiteX297" fmla="*/ 2953445 w 3206537"/>
              <a:gd name="connsiteY297" fmla="*/ 442930 h 483984"/>
              <a:gd name="connsiteX298" fmla="*/ 2931254 w 3206537"/>
              <a:gd name="connsiteY298" fmla="*/ 414095 h 483984"/>
              <a:gd name="connsiteX299" fmla="*/ 2930658 w 3206537"/>
              <a:gd name="connsiteY299" fmla="*/ 405064 h 483984"/>
              <a:gd name="connsiteX300" fmla="*/ 2929560 w 3206537"/>
              <a:gd name="connsiteY300" fmla="*/ 406170 h 483984"/>
              <a:gd name="connsiteX301" fmla="*/ 2843967 w 3206537"/>
              <a:gd name="connsiteY301" fmla="*/ 460418 h 483984"/>
              <a:gd name="connsiteX302" fmla="*/ 2819584 w 3206537"/>
              <a:gd name="connsiteY302" fmla="*/ 448797 h 483984"/>
              <a:gd name="connsiteX303" fmla="*/ 2813556 w 3206537"/>
              <a:gd name="connsiteY303" fmla="*/ 417899 h 483984"/>
              <a:gd name="connsiteX304" fmla="*/ 2832394 w 3206537"/>
              <a:gd name="connsiteY304" fmla="*/ 352105 h 483984"/>
              <a:gd name="connsiteX305" fmla="*/ 2769113 w 3206537"/>
              <a:gd name="connsiteY305" fmla="*/ 429429 h 483984"/>
              <a:gd name="connsiteX306" fmla="*/ 2731613 w 3206537"/>
              <a:gd name="connsiteY306" fmla="*/ 450324 h 483984"/>
              <a:gd name="connsiteX307" fmla="*/ 2694147 w 3206537"/>
              <a:gd name="connsiteY307" fmla="*/ 417936 h 483984"/>
              <a:gd name="connsiteX308" fmla="*/ 2676310 w 3206537"/>
              <a:gd name="connsiteY308" fmla="*/ 359370 h 483984"/>
              <a:gd name="connsiteX309" fmla="*/ 2692518 w 3206537"/>
              <a:gd name="connsiteY309" fmla="*/ 308080 h 483984"/>
              <a:gd name="connsiteX310" fmla="*/ 2756468 w 3206537"/>
              <a:gd name="connsiteY310" fmla="*/ 248742 h 483984"/>
              <a:gd name="connsiteX311" fmla="*/ 2837800 w 3206537"/>
              <a:gd name="connsiteY311" fmla="*/ 200205 h 483984"/>
              <a:gd name="connsiteX312" fmla="*/ 2895766 w 3206537"/>
              <a:gd name="connsiteY312" fmla="*/ 186355 h 483984"/>
              <a:gd name="connsiteX313" fmla="*/ 2917128 w 3206537"/>
              <a:gd name="connsiteY313" fmla="*/ 199718 h 483984"/>
              <a:gd name="connsiteX314" fmla="*/ 2926842 w 3206537"/>
              <a:gd name="connsiteY314" fmla="*/ 223474 h 483984"/>
              <a:gd name="connsiteX315" fmla="*/ 2906664 w 3206537"/>
              <a:gd name="connsiteY315" fmla="*/ 242602 h 483984"/>
              <a:gd name="connsiteX316" fmla="*/ 2920123 w 3206537"/>
              <a:gd name="connsiteY316" fmla="*/ 273934 h 483984"/>
              <a:gd name="connsiteX317" fmla="*/ 2902582 w 3206537"/>
              <a:gd name="connsiteY317" fmla="*/ 307710 h 483984"/>
              <a:gd name="connsiteX318" fmla="*/ 2879789 w 3206537"/>
              <a:gd name="connsiteY318" fmla="*/ 340307 h 483984"/>
              <a:gd name="connsiteX319" fmla="*/ 2875717 w 3206537"/>
              <a:gd name="connsiteY319" fmla="*/ 360045 h 483984"/>
              <a:gd name="connsiteX320" fmla="*/ 2888373 w 3206537"/>
              <a:gd name="connsiteY320" fmla="*/ 378765 h 483984"/>
              <a:gd name="connsiteX321" fmla="*/ 2920153 w 3206537"/>
              <a:gd name="connsiteY321" fmla="*/ 367661 h 483984"/>
              <a:gd name="connsiteX322" fmla="*/ 2937528 w 3206537"/>
              <a:gd name="connsiteY322" fmla="*/ 357004 h 483984"/>
              <a:gd name="connsiteX323" fmla="*/ 2952674 w 3206537"/>
              <a:gd name="connsiteY323" fmla="*/ 289295 h 483984"/>
              <a:gd name="connsiteX324" fmla="*/ 3033866 w 3206537"/>
              <a:gd name="connsiteY324" fmla="*/ 165519 h 483984"/>
              <a:gd name="connsiteX325" fmla="*/ 3127258 w 3206537"/>
              <a:gd name="connsiteY325" fmla="*/ 57929 h 483984"/>
              <a:gd name="connsiteX326" fmla="*/ 3184206 w 3206537"/>
              <a:gd name="connsiteY326" fmla="*/ 24217 h 483984"/>
              <a:gd name="connsiteX327" fmla="*/ 2156789 w 3206537"/>
              <a:gd name="connsiteY327" fmla="*/ 0 h 483984"/>
              <a:gd name="connsiteX328" fmla="*/ 2254923 w 3206537"/>
              <a:gd name="connsiteY328" fmla="*/ 24201 h 483984"/>
              <a:gd name="connsiteX329" fmla="*/ 2287434 w 3206537"/>
              <a:gd name="connsiteY329" fmla="*/ 84214 h 483984"/>
              <a:gd name="connsiteX330" fmla="*/ 2227968 w 3206537"/>
              <a:gd name="connsiteY330" fmla="*/ 171798 h 483984"/>
              <a:gd name="connsiteX331" fmla="*/ 2032360 w 3206537"/>
              <a:gd name="connsiteY331" fmla="*/ 228650 h 483984"/>
              <a:gd name="connsiteX332" fmla="*/ 2018997 w 3206537"/>
              <a:gd name="connsiteY332" fmla="*/ 236987 h 483984"/>
              <a:gd name="connsiteX333" fmla="*/ 2153457 w 3206537"/>
              <a:gd name="connsiteY333" fmla="*/ 268480 h 483984"/>
              <a:gd name="connsiteX334" fmla="*/ 2199973 w 3206537"/>
              <a:gd name="connsiteY334" fmla="*/ 330448 h 483984"/>
              <a:gd name="connsiteX335" fmla="*/ 2165335 w 3206537"/>
              <a:gd name="connsiteY335" fmla="*/ 391602 h 483984"/>
              <a:gd name="connsiteX336" fmla="*/ 2076867 w 3206537"/>
              <a:gd name="connsiteY336" fmla="*/ 441880 h 483984"/>
              <a:gd name="connsiteX337" fmla="*/ 1977153 w 3206537"/>
              <a:gd name="connsiteY337" fmla="*/ 461768 h 483984"/>
              <a:gd name="connsiteX338" fmla="*/ 1894219 w 3206537"/>
              <a:gd name="connsiteY338" fmla="*/ 441339 h 483984"/>
              <a:gd name="connsiteX339" fmla="*/ 1864671 w 3206537"/>
              <a:gd name="connsiteY339" fmla="*/ 386288 h 483984"/>
              <a:gd name="connsiteX340" fmla="*/ 1883011 w 3206537"/>
              <a:gd name="connsiteY340" fmla="*/ 328734 h 483984"/>
              <a:gd name="connsiteX341" fmla="*/ 1934644 w 3206537"/>
              <a:gd name="connsiteY341" fmla="*/ 264269 h 483984"/>
              <a:gd name="connsiteX342" fmla="*/ 1885523 w 3206537"/>
              <a:gd name="connsiteY342" fmla="*/ 232218 h 483984"/>
              <a:gd name="connsiteX343" fmla="*/ 1900124 w 3206537"/>
              <a:gd name="connsiteY343" fmla="*/ 210005 h 483984"/>
              <a:gd name="connsiteX344" fmla="*/ 1984696 w 3206537"/>
              <a:gd name="connsiteY344" fmla="*/ 196889 h 483984"/>
              <a:gd name="connsiteX345" fmla="*/ 2117088 w 3206537"/>
              <a:gd name="connsiteY345" fmla="*/ 104949 h 483984"/>
              <a:gd name="connsiteX346" fmla="*/ 2128661 w 3206537"/>
              <a:gd name="connsiteY346" fmla="*/ 113136 h 483984"/>
              <a:gd name="connsiteX347" fmla="*/ 2107380 w 3206537"/>
              <a:gd name="connsiteY347" fmla="*/ 141961 h 483984"/>
              <a:gd name="connsiteX348" fmla="*/ 2058688 w 3206537"/>
              <a:gd name="connsiteY348" fmla="*/ 187684 h 483984"/>
              <a:gd name="connsiteX349" fmla="*/ 2225948 w 3206537"/>
              <a:gd name="connsiteY349" fmla="*/ 115825 h 483984"/>
              <a:gd name="connsiteX350" fmla="*/ 2148710 w 3206537"/>
              <a:gd name="connsiteY350" fmla="*/ 82317 h 483984"/>
              <a:gd name="connsiteX351" fmla="*/ 2035864 w 3206537"/>
              <a:gd name="connsiteY351" fmla="*/ 97689 h 483984"/>
              <a:gd name="connsiteX352" fmla="*/ 1991428 w 3206537"/>
              <a:gd name="connsiteY352" fmla="*/ 109574 h 483984"/>
              <a:gd name="connsiteX353" fmla="*/ 1978773 w 3206537"/>
              <a:gd name="connsiteY353" fmla="*/ 113771 h 483984"/>
              <a:gd name="connsiteX354" fmla="*/ 1989112 w 3206537"/>
              <a:gd name="connsiteY354" fmla="*/ 118871 h 483984"/>
              <a:gd name="connsiteX355" fmla="*/ 1992755 w 3206537"/>
              <a:gd name="connsiteY355" fmla="*/ 127270 h 483984"/>
              <a:gd name="connsiteX356" fmla="*/ 1940827 w 3206537"/>
              <a:gd name="connsiteY356" fmla="*/ 153105 h 483984"/>
              <a:gd name="connsiteX357" fmla="*/ 1870189 w 3206537"/>
              <a:gd name="connsiteY357" fmla="*/ 169114 h 483984"/>
              <a:gd name="connsiteX358" fmla="*/ 1851212 w 3206537"/>
              <a:gd name="connsiteY358" fmla="*/ 150137 h 483984"/>
              <a:gd name="connsiteX359" fmla="*/ 1866884 w 3206537"/>
              <a:gd name="connsiteY359" fmla="*/ 112675 h 483984"/>
              <a:gd name="connsiteX360" fmla="*/ 1899411 w 3206537"/>
              <a:gd name="connsiteY360" fmla="*/ 68993 h 483984"/>
              <a:gd name="connsiteX361" fmla="*/ 1927229 w 3206537"/>
              <a:gd name="connsiteY361" fmla="*/ 45627 h 483984"/>
              <a:gd name="connsiteX362" fmla="*/ 1986780 w 3206537"/>
              <a:gd name="connsiteY362" fmla="*/ 27534 h 483984"/>
              <a:gd name="connsiteX363" fmla="*/ 2078630 w 3206537"/>
              <a:gd name="connsiteY363" fmla="*/ 7094 h 483984"/>
              <a:gd name="connsiteX364" fmla="*/ 2156789 w 3206537"/>
              <a:gd name="connsiteY364" fmla="*/ 0 h 483984"/>
              <a:gd name="connsiteX0" fmla="*/ 2009592 w 3219453"/>
              <a:gd name="connsiteY0" fmla="*/ 271373 h 483984"/>
              <a:gd name="connsiteX1" fmla="*/ 1966516 w 3219453"/>
              <a:gd name="connsiteY1" fmla="*/ 324292 h 483984"/>
              <a:gd name="connsiteX2" fmla="*/ 1958586 w 3219453"/>
              <a:gd name="connsiteY2" fmla="*/ 344572 h 483984"/>
              <a:gd name="connsiteX3" fmla="*/ 1971038 w 3219453"/>
              <a:gd name="connsiteY3" fmla="*/ 367948 h 483984"/>
              <a:gd name="connsiteX4" fmla="*/ 2012947 w 3219453"/>
              <a:gd name="connsiteY4" fmla="*/ 380115 h 483984"/>
              <a:gd name="connsiteX5" fmla="*/ 2100884 w 3219453"/>
              <a:gd name="connsiteY5" fmla="*/ 359188 h 483984"/>
              <a:gd name="connsiteX6" fmla="*/ 2144009 w 3219453"/>
              <a:gd name="connsiteY6" fmla="*/ 316990 h 483984"/>
              <a:gd name="connsiteX7" fmla="*/ 2116068 w 3219453"/>
              <a:gd name="connsiteY7" fmla="*/ 293174 h 483984"/>
              <a:gd name="connsiteX8" fmla="*/ 2009592 w 3219453"/>
              <a:gd name="connsiteY8" fmla="*/ 271373 h 483984"/>
              <a:gd name="connsiteX9" fmla="*/ 3144150 w 3219453"/>
              <a:gd name="connsiteY9" fmla="*/ 267214 h 483984"/>
              <a:gd name="connsiteX10" fmla="*/ 3140356 w 3219453"/>
              <a:gd name="connsiteY10" fmla="*/ 268049 h 483984"/>
              <a:gd name="connsiteX11" fmla="*/ 3107909 w 3219453"/>
              <a:gd name="connsiteY11" fmla="*/ 288909 h 483984"/>
              <a:gd name="connsiteX12" fmla="*/ 3051261 w 3219453"/>
              <a:gd name="connsiteY12" fmla="*/ 339075 h 483984"/>
              <a:gd name="connsiteX13" fmla="*/ 3075210 w 3219453"/>
              <a:gd name="connsiteY13" fmla="*/ 350497 h 483984"/>
              <a:gd name="connsiteX14" fmla="*/ 3125113 w 3219453"/>
              <a:gd name="connsiteY14" fmla="*/ 302909 h 483984"/>
              <a:gd name="connsiteX15" fmla="*/ 3143306 w 3219453"/>
              <a:gd name="connsiteY15" fmla="*/ 271861 h 483984"/>
              <a:gd name="connsiteX16" fmla="*/ 3144150 w 3219453"/>
              <a:gd name="connsiteY16" fmla="*/ 267214 h 483984"/>
              <a:gd name="connsiteX17" fmla="*/ 1389084 w 3219453"/>
              <a:gd name="connsiteY17" fmla="*/ 260604 h 483984"/>
              <a:gd name="connsiteX18" fmla="*/ 1338447 w 3219453"/>
              <a:gd name="connsiteY18" fmla="*/ 299620 h 483984"/>
              <a:gd name="connsiteX19" fmla="*/ 1302840 w 3219453"/>
              <a:gd name="connsiteY19" fmla="*/ 346613 h 483984"/>
              <a:gd name="connsiteX20" fmla="*/ 1297176 w 3219453"/>
              <a:gd name="connsiteY20" fmla="*/ 377533 h 483984"/>
              <a:gd name="connsiteX21" fmla="*/ 1302159 w 3219453"/>
              <a:gd name="connsiteY21" fmla="*/ 388388 h 483984"/>
              <a:gd name="connsiteX22" fmla="*/ 1315886 w 3219453"/>
              <a:gd name="connsiteY22" fmla="*/ 392888 h 483984"/>
              <a:gd name="connsiteX23" fmla="*/ 1360827 w 3219453"/>
              <a:gd name="connsiteY23" fmla="*/ 373311 h 483984"/>
              <a:gd name="connsiteX24" fmla="*/ 1354772 w 3219453"/>
              <a:gd name="connsiteY24" fmla="*/ 346586 h 483984"/>
              <a:gd name="connsiteX25" fmla="*/ 1389084 w 3219453"/>
              <a:gd name="connsiteY25" fmla="*/ 260604 h 483984"/>
              <a:gd name="connsiteX26" fmla="*/ 2889040 w 3219453"/>
              <a:gd name="connsiteY26" fmla="*/ 252535 h 483984"/>
              <a:gd name="connsiteX27" fmla="*/ 2783872 w 3219453"/>
              <a:gd name="connsiteY27" fmla="*/ 313443 h 483984"/>
              <a:gd name="connsiteX28" fmla="*/ 2744659 w 3219453"/>
              <a:gd name="connsiteY28" fmla="*/ 368114 h 483984"/>
              <a:gd name="connsiteX29" fmla="*/ 2751259 w 3219453"/>
              <a:gd name="connsiteY29" fmla="*/ 385495 h 483984"/>
              <a:gd name="connsiteX30" fmla="*/ 2793071 w 3219453"/>
              <a:gd name="connsiteY30" fmla="*/ 359316 h 483984"/>
              <a:gd name="connsiteX31" fmla="*/ 2889040 w 3219453"/>
              <a:gd name="connsiteY31" fmla="*/ 252535 h 483984"/>
              <a:gd name="connsiteX32" fmla="*/ 2602253 w 3219453"/>
              <a:gd name="connsiteY32" fmla="*/ 246481 h 483984"/>
              <a:gd name="connsiteX33" fmla="*/ 2560563 w 3219453"/>
              <a:gd name="connsiteY33" fmla="*/ 272788 h 483984"/>
              <a:gd name="connsiteX34" fmla="*/ 2525014 w 3219453"/>
              <a:gd name="connsiteY34" fmla="*/ 324255 h 483984"/>
              <a:gd name="connsiteX35" fmla="*/ 2580548 w 3219453"/>
              <a:gd name="connsiteY35" fmla="*/ 282791 h 483984"/>
              <a:gd name="connsiteX36" fmla="*/ 2602799 w 3219453"/>
              <a:gd name="connsiteY36" fmla="*/ 247017 h 483984"/>
              <a:gd name="connsiteX37" fmla="*/ 2602253 w 3219453"/>
              <a:gd name="connsiteY37" fmla="*/ 246481 h 483984"/>
              <a:gd name="connsiteX38" fmla="*/ 649627 w 3219453"/>
              <a:gd name="connsiteY38" fmla="*/ 246481 h 483984"/>
              <a:gd name="connsiteX39" fmla="*/ 607938 w 3219453"/>
              <a:gd name="connsiteY39" fmla="*/ 272788 h 483984"/>
              <a:gd name="connsiteX40" fmla="*/ 572389 w 3219453"/>
              <a:gd name="connsiteY40" fmla="*/ 324255 h 483984"/>
              <a:gd name="connsiteX41" fmla="*/ 627923 w 3219453"/>
              <a:gd name="connsiteY41" fmla="*/ 282791 h 483984"/>
              <a:gd name="connsiteX42" fmla="*/ 650174 w 3219453"/>
              <a:gd name="connsiteY42" fmla="*/ 247017 h 483984"/>
              <a:gd name="connsiteX43" fmla="*/ 649627 w 3219453"/>
              <a:gd name="connsiteY43" fmla="*/ 246481 h 483984"/>
              <a:gd name="connsiteX44" fmla="*/ 667801 w 3219453"/>
              <a:gd name="connsiteY44" fmla="*/ 197114 h 483984"/>
              <a:gd name="connsiteX45" fmla="*/ 698019 w 3219453"/>
              <a:gd name="connsiteY45" fmla="*/ 206249 h 483984"/>
              <a:gd name="connsiteX46" fmla="*/ 709635 w 3219453"/>
              <a:gd name="connsiteY46" fmla="*/ 231543 h 483984"/>
              <a:gd name="connsiteX47" fmla="*/ 569024 w 3219453"/>
              <a:gd name="connsiteY47" fmla="*/ 357302 h 483984"/>
              <a:gd name="connsiteX48" fmla="*/ 569024 w 3219453"/>
              <a:gd name="connsiteY48" fmla="*/ 360720 h 483984"/>
              <a:gd name="connsiteX49" fmla="*/ 576316 w 3219453"/>
              <a:gd name="connsiteY49" fmla="*/ 386952 h 483984"/>
              <a:gd name="connsiteX50" fmla="*/ 596478 w 3219453"/>
              <a:gd name="connsiteY50" fmla="*/ 395589 h 483984"/>
              <a:gd name="connsiteX51" fmla="*/ 643391 w 3219453"/>
              <a:gd name="connsiteY51" fmla="*/ 380469 h 483984"/>
              <a:gd name="connsiteX52" fmla="*/ 712999 w 3219453"/>
              <a:gd name="connsiteY52" fmla="*/ 333674 h 483984"/>
              <a:gd name="connsiteX53" fmla="*/ 712999 w 3219453"/>
              <a:gd name="connsiteY53" fmla="*/ 363185 h 483984"/>
              <a:gd name="connsiteX54" fmla="*/ 570246 w 3219453"/>
              <a:gd name="connsiteY54" fmla="*/ 459743 h 483984"/>
              <a:gd name="connsiteX55" fmla="*/ 518570 w 3219453"/>
              <a:gd name="connsiteY55" fmla="*/ 433581 h 483984"/>
              <a:gd name="connsiteX56" fmla="*/ 500144 w 3219453"/>
              <a:gd name="connsiteY56" fmla="*/ 364749 h 483984"/>
              <a:gd name="connsiteX57" fmla="*/ 526157 w 3219453"/>
              <a:gd name="connsiteY57" fmla="*/ 289820 h 483984"/>
              <a:gd name="connsiteX58" fmla="*/ 594131 w 3219453"/>
              <a:gd name="connsiteY58" fmla="*/ 224042 h 483984"/>
              <a:gd name="connsiteX59" fmla="*/ 667801 w 3219453"/>
              <a:gd name="connsiteY59" fmla="*/ 197114 h 483984"/>
              <a:gd name="connsiteX60" fmla="*/ 2324080 w 3219453"/>
              <a:gd name="connsiteY60" fmla="*/ 191735 h 483984"/>
              <a:gd name="connsiteX61" fmla="*/ 2339017 w 3219453"/>
              <a:gd name="connsiteY61" fmla="*/ 203672 h 483984"/>
              <a:gd name="connsiteX62" fmla="*/ 2328923 w 3219453"/>
              <a:gd name="connsiteY62" fmla="*/ 219981 h 483984"/>
              <a:gd name="connsiteX63" fmla="*/ 2407511 w 3219453"/>
              <a:gd name="connsiteY63" fmla="*/ 209898 h 483984"/>
              <a:gd name="connsiteX64" fmla="*/ 2422985 w 3219453"/>
              <a:gd name="connsiteY64" fmla="*/ 213927 h 483984"/>
              <a:gd name="connsiteX65" fmla="*/ 2432291 w 3219453"/>
              <a:gd name="connsiteY65" fmla="*/ 228061 h 483984"/>
              <a:gd name="connsiteX66" fmla="*/ 2436562 w 3219453"/>
              <a:gd name="connsiteY66" fmla="*/ 248367 h 483984"/>
              <a:gd name="connsiteX67" fmla="*/ 2431943 w 3219453"/>
              <a:gd name="connsiteY67" fmla="*/ 267832 h 483984"/>
              <a:gd name="connsiteX68" fmla="*/ 2407726 w 3219453"/>
              <a:gd name="connsiteY68" fmla="*/ 296137 h 483984"/>
              <a:gd name="connsiteX69" fmla="*/ 2380079 w 3219453"/>
              <a:gd name="connsiteY69" fmla="*/ 334306 h 483984"/>
              <a:gd name="connsiteX70" fmla="*/ 2368613 w 3219453"/>
              <a:gd name="connsiteY70" fmla="*/ 365424 h 483984"/>
              <a:gd name="connsiteX71" fmla="*/ 2380594 w 3219453"/>
              <a:gd name="connsiteY71" fmla="*/ 374725 h 483984"/>
              <a:gd name="connsiteX72" fmla="*/ 2457425 w 3219453"/>
              <a:gd name="connsiteY72" fmla="*/ 332999 h 483984"/>
              <a:gd name="connsiteX73" fmla="*/ 2457425 w 3219453"/>
              <a:gd name="connsiteY73" fmla="*/ 338426 h 483984"/>
              <a:gd name="connsiteX74" fmla="*/ 2459272 w 3219453"/>
              <a:gd name="connsiteY74" fmla="*/ 327977 h 483984"/>
              <a:gd name="connsiteX75" fmla="*/ 2478782 w 3219453"/>
              <a:gd name="connsiteY75" fmla="*/ 289820 h 483984"/>
              <a:gd name="connsiteX76" fmla="*/ 2546756 w 3219453"/>
              <a:gd name="connsiteY76" fmla="*/ 224042 h 483984"/>
              <a:gd name="connsiteX77" fmla="*/ 2620426 w 3219453"/>
              <a:gd name="connsiteY77" fmla="*/ 197114 h 483984"/>
              <a:gd name="connsiteX78" fmla="*/ 2650645 w 3219453"/>
              <a:gd name="connsiteY78" fmla="*/ 206249 h 483984"/>
              <a:gd name="connsiteX79" fmla="*/ 2662260 w 3219453"/>
              <a:gd name="connsiteY79" fmla="*/ 231543 h 483984"/>
              <a:gd name="connsiteX80" fmla="*/ 2521649 w 3219453"/>
              <a:gd name="connsiteY80" fmla="*/ 357302 h 483984"/>
              <a:gd name="connsiteX81" fmla="*/ 2521649 w 3219453"/>
              <a:gd name="connsiteY81" fmla="*/ 360720 h 483984"/>
              <a:gd name="connsiteX82" fmla="*/ 2528941 w 3219453"/>
              <a:gd name="connsiteY82" fmla="*/ 386952 h 483984"/>
              <a:gd name="connsiteX83" fmla="*/ 2549103 w 3219453"/>
              <a:gd name="connsiteY83" fmla="*/ 395589 h 483984"/>
              <a:gd name="connsiteX84" fmla="*/ 2596016 w 3219453"/>
              <a:gd name="connsiteY84" fmla="*/ 380469 h 483984"/>
              <a:gd name="connsiteX85" fmla="*/ 2665624 w 3219453"/>
              <a:gd name="connsiteY85" fmla="*/ 333674 h 483984"/>
              <a:gd name="connsiteX86" fmla="*/ 2665624 w 3219453"/>
              <a:gd name="connsiteY86" fmla="*/ 363185 h 483984"/>
              <a:gd name="connsiteX87" fmla="*/ 2522871 w 3219453"/>
              <a:gd name="connsiteY87" fmla="*/ 459743 h 483984"/>
              <a:gd name="connsiteX88" fmla="*/ 2471195 w 3219453"/>
              <a:gd name="connsiteY88" fmla="*/ 433581 h 483984"/>
              <a:gd name="connsiteX89" fmla="*/ 2453921 w 3219453"/>
              <a:gd name="connsiteY89" fmla="*/ 385052 h 483984"/>
              <a:gd name="connsiteX90" fmla="*/ 2453025 w 3219453"/>
              <a:gd name="connsiteY90" fmla="*/ 369254 h 483984"/>
              <a:gd name="connsiteX91" fmla="*/ 2428217 w 3219453"/>
              <a:gd name="connsiteY91" fmla="*/ 395137 h 483984"/>
              <a:gd name="connsiteX92" fmla="*/ 2398199 w 3219453"/>
              <a:gd name="connsiteY92" fmla="*/ 423037 h 483984"/>
              <a:gd name="connsiteX93" fmla="*/ 2345607 w 3219453"/>
              <a:gd name="connsiteY93" fmla="*/ 449649 h 483984"/>
              <a:gd name="connsiteX94" fmla="*/ 2316273 w 3219453"/>
              <a:gd name="connsiteY94" fmla="*/ 432386 h 483984"/>
              <a:gd name="connsiteX95" fmla="*/ 2306463 w 3219453"/>
              <a:gd name="connsiteY95" fmla="*/ 393681 h 483984"/>
              <a:gd name="connsiteX96" fmla="*/ 2322419 w 3219453"/>
              <a:gd name="connsiteY96" fmla="*/ 341287 h 483984"/>
              <a:gd name="connsiteX97" fmla="*/ 2366342 w 3219453"/>
              <a:gd name="connsiteY97" fmla="*/ 286847 h 483984"/>
              <a:gd name="connsiteX98" fmla="*/ 2313117 w 3219453"/>
              <a:gd name="connsiteY98" fmla="*/ 298441 h 483984"/>
              <a:gd name="connsiteX99" fmla="*/ 2242544 w 3219453"/>
              <a:gd name="connsiteY99" fmla="*/ 372957 h 483984"/>
              <a:gd name="connsiteX100" fmla="*/ 2242544 w 3219453"/>
              <a:gd name="connsiteY100" fmla="*/ 342525 h 483984"/>
              <a:gd name="connsiteX101" fmla="*/ 2269462 w 3219453"/>
              <a:gd name="connsiteY101" fmla="*/ 313228 h 483984"/>
              <a:gd name="connsiteX102" fmla="*/ 2249274 w 3219453"/>
              <a:gd name="connsiteY102" fmla="*/ 284018 h 483984"/>
              <a:gd name="connsiteX103" fmla="*/ 2277563 w 3219453"/>
              <a:gd name="connsiteY103" fmla="*/ 225751 h 483984"/>
              <a:gd name="connsiteX104" fmla="*/ 2324080 w 3219453"/>
              <a:gd name="connsiteY104" fmla="*/ 191735 h 483984"/>
              <a:gd name="connsiteX105" fmla="*/ 1267095 w 3219453"/>
              <a:gd name="connsiteY105" fmla="*/ 115707 h 483984"/>
              <a:gd name="connsiteX106" fmla="*/ 1288494 w 3219453"/>
              <a:gd name="connsiteY106" fmla="*/ 124033 h 483984"/>
              <a:gd name="connsiteX107" fmla="*/ 1296820 w 3219453"/>
              <a:gd name="connsiteY107" fmla="*/ 144757 h 483984"/>
              <a:gd name="connsiteX108" fmla="*/ 1281952 w 3219453"/>
              <a:gd name="connsiteY108" fmla="*/ 180987 h 483984"/>
              <a:gd name="connsiteX109" fmla="*/ 1246907 w 3219453"/>
              <a:gd name="connsiteY109" fmla="*/ 200061 h 483984"/>
              <a:gd name="connsiteX110" fmla="*/ 1225776 w 3219453"/>
              <a:gd name="connsiteY110" fmla="*/ 191686 h 483984"/>
              <a:gd name="connsiteX111" fmla="*/ 1217846 w 3219453"/>
              <a:gd name="connsiteY111" fmla="*/ 171000 h 483984"/>
              <a:gd name="connsiteX112" fmla="*/ 1233678 w 3219453"/>
              <a:gd name="connsiteY112" fmla="*/ 134931 h 483984"/>
              <a:gd name="connsiteX113" fmla="*/ 1267095 w 3219453"/>
              <a:gd name="connsiteY113" fmla="*/ 115707 h 483984"/>
              <a:gd name="connsiteX114" fmla="*/ 1121877 w 3219453"/>
              <a:gd name="connsiteY114" fmla="*/ 106963 h 483984"/>
              <a:gd name="connsiteX115" fmla="*/ 1146898 w 3219453"/>
              <a:gd name="connsiteY115" fmla="*/ 121215 h 483984"/>
              <a:gd name="connsiteX116" fmla="*/ 1131521 w 3219453"/>
              <a:gd name="connsiteY116" fmla="*/ 146708 h 483984"/>
              <a:gd name="connsiteX117" fmla="*/ 1111247 w 3219453"/>
              <a:gd name="connsiteY117" fmla="*/ 166467 h 483984"/>
              <a:gd name="connsiteX118" fmla="*/ 1144884 w 3219453"/>
              <a:gd name="connsiteY118" fmla="*/ 171686 h 483984"/>
              <a:gd name="connsiteX119" fmla="*/ 1094038 w 3219453"/>
              <a:gd name="connsiteY119" fmla="*/ 253875 h 483984"/>
              <a:gd name="connsiteX120" fmla="*/ 1050779 w 3219453"/>
              <a:gd name="connsiteY120" fmla="*/ 250510 h 483984"/>
              <a:gd name="connsiteX121" fmla="*/ 1010670 w 3219453"/>
              <a:gd name="connsiteY121" fmla="*/ 323880 h 483984"/>
              <a:gd name="connsiteX122" fmla="*/ 999569 w 3219453"/>
              <a:gd name="connsiteY122" fmla="*/ 373504 h 483984"/>
              <a:gd name="connsiteX123" fmla="*/ 1010874 w 3219453"/>
              <a:gd name="connsiteY123" fmla="*/ 388184 h 483984"/>
              <a:gd name="connsiteX124" fmla="*/ 1104517 w 3219453"/>
              <a:gd name="connsiteY124" fmla="*/ 332999 h 483984"/>
              <a:gd name="connsiteX125" fmla="*/ 1104517 w 3219453"/>
              <a:gd name="connsiteY125" fmla="*/ 357633 h 483984"/>
              <a:gd name="connsiteX126" fmla="*/ 1113395 w 3219453"/>
              <a:gd name="connsiteY126" fmla="*/ 314056 h 483984"/>
              <a:gd name="connsiteX127" fmla="*/ 1143148 w 3219453"/>
              <a:gd name="connsiteY127" fmla="*/ 263197 h 483984"/>
              <a:gd name="connsiteX128" fmla="*/ 1217974 w 3219453"/>
              <a:gd name="connsiteY128" fmla="*/ 211248 h 483984"/>
              <a:gd name="connsiteX129" fmla="*/ 1245021 w 3219453"/>
              <a:gd name="connsiteY129" fmla="*/ 232893 h 483984"/>
              <a:gd name="connsiteX130" fmla="*/ 1234273 w 3219453"/>
              <a:gd name="connsiteY130" fmla="*/ 262602 h 483984"/>
              <a:gd name="connsiteX131" fmla="*/ 1192525 w 3219453"/>
              <a:gd name="connsiteY131" fmla="*/ 316540 h 483984"/>
              <a:gd name="connsiteX132" fmla="*/ 1166925 w 3219453"/>
              <a:gd name="connsiteY132" fmla="*/ 344411 h 483984"/>
              <a:gd name="connsiteX133" fmla="*/ 1162939 w 3219453"/>
              <a:gd name="connsiteY133" fmla="*/ 359370 h 483984"/>
              <a:gd name="connsiteX134" fmla="*/ 1169717 w 3219453"/>
              <a:gd name="connsiteY134" fmla="*/ 375615 h 483984"/>
              <a:gd name="connsiteX135" fmla="*/ 1187703 w 3219453"/>
              <a:gd name="connsiteY135" fmla="*/ 382130 h 483984"/>
              <a:gd name="connsiteX136" fmla="*/ 1219180 w 3219453"/>
              <a:gd name="connsiteY136" fmla="*/ 371029 h 483984"/>
              <a:gd name="connsiteX137" fmla="*/ 1242582 w 3219453"/>
              <a:gd name="connsiteY137" fmla="*/ 356139 h 483984"/>
              <a:gd name="connsiteX138" fmla="*/ 1242962 w 3219453"/>
              <a:gd name="connsiteY138" fmla="*/ 355890 h 483984"/>
              <a:gd name="connsiteX139" fmla="*/ 1242419 w 3219453"/>
              <a:gd name="connsiteY139" fmla="*/ 351976 h 483984"/>
              <a:gd name="connsiteX140" fmla="*/ 1266851 w 3219453"/>
              <a:gd name="connsiteY140" fmla="*/ 285448 h 483984"/>
              <a:gd name="connsiteX141" fmla="*/ 1328766 w 3219453"/>
              <a:gd name="connsiteY141" fmla="*/ 225323 h 483984"/>
              <a:gd name="connsiteX142" fmla="*/ 1395942 w 3219453"/>
              <a:gd name="connsiteY142" fmla="*/ 201154 h 483984"/>
              <a:gd name="connsiteX143" fmla="*/ 1422115 w 3219453"/>
              <a:gd name="connsiteY143" fmla="*/ 207615 h 483984"/>
              <a:gd name="connsiteX144" fmla="*/ 1433747 w 3219453"/>
              <a:gd name="connsiteY144" fmla="*/ 225489 h 483984"/>
              <a:gd name="connsiteX145" fmla="*/ 1426353 w 3219453"/>
              <a:gd name="connsiteY145" fmla="*/ 237673 h 483984"/>
              <a:gd name="connsiteX146" fmla="*/ 1442683 w 3219453"/>
              <a:gd name="connsiteY146" fmla="*/ 247311 h 483984"/>
              <a:gd name="connsiteX147" fmla="*/ 1447881 w 3219453"/>
              <a:gd name="connsiteY147" fmla="*/ 270570 h 483984"/>
              <a:gd name="connsiteX148" fmla="*/ 1420299 w 3219453"/>
              <a:gd name="connsiteY148" fmla="*/ 355041 h 483984"/>
              <a:gd name="connsiteX149" fmla="*/ 1421879 w 3219453"/>
              <a:gd name="connsiteY149" fmla="*/ 355293 h 483984"/>
              <a:gd name="connsiteX150" fmla="*/ 1425330 w 3219453"/>
              <a:gd name="connsiteY150" fmla="*/ 363324 h 483984"/>
              <a:gd name="connsiteX151" fmla="*/ 1426353 w 3219453"/>
              <a:gd name="connsiteY151" fmla="*/ 369593 h 483984"/>
              <a:gd name="connsiteX152" fmla="*/ 1452639 w 3219453"/>
              <a:gd name="connsiteY152" fmla="*/ 345127 h 483984"/>
              <a:gd name="connsiteX153" fmla="*/ 1469122 w 3219453"/>
              <a:gd name="connsiteY153" fmla="*/ 334087 h 483984"/>
              <a:gd name="connsiteX154" fmla="*/ 1470222 w 3219453"/>
              <a:gd name="connsiteY154" fmla="*/ 329629 h 483984"/>
              <a:gd name="connsiteX155" fmla="*/ 1495441 w 3219453"/>
              <a:gd name="connsiteY155" fmla="*/ 286884 h 483984"/>
              <a:gd name="connsiteX156" fmla="*/ 1531135 w 3219453"/>
              <a:gd name="connsiteY156" fmla="*/ 243089 h 483984"/>
              <a:gd name="connsiteX157" fmla="*/ 1565907 w 3219453"/>
              <a:gd name="connsiteY157" fmla="*/ 229411 h 483984"/>
              <a:gd name="connsiteX158" fmla="*/ 1585624 w 3219453"/>
              <a:gd name="connsiteY158" fmla="*/ 235524 h 483984"/>
              <a:gd name="connsiteX159" fmla="*/ 1593618 w 3219453"/>
              <a:gd name="connsiteY159" fmla="*/ 250381 h 483984"/>
              <a:gd name="connsiteX160" fmla="*/ 1586417 w 3219453"/>
              <a:gd name="connsiteY160" fmla="*/ 267098 h 483984"/>
              <a:gd name="connsiteX161" fmla="*/ 1574983 w 3219453"/>
              <a:gd name="connsiteY161" fmla="*/ 279881 h 483984"/>
              <a:gd name="connsiteX162" fmla="*/ 1524995 w 3219453"/>
              <a:gd name="connsiteY162" fmla="*/ 349951 h 483984"/>
              <a:gd name="connsiteX163" fmla="*/ 1524191 w 3219453"/>
              <a:gd name="connsiteY163" fmla="*/ 353198 h 483984"/>
              <a:gd name="connsiteX164" fmla="*/ 1534414 w 3219453"/>
              <a:gd name="connsiteY164" fmla="*/ 342632 h 483984"/>
              <a:gd name="connsiteX165" fmla="*/ 1640000 w 3219453"/>
              <a:gd name="connsiteY165" fmla="*/ 237721 h 483984"/>
              <a:gd name="connsiteX166" fmla="*/ 1695749 w 3219453"/>
              <a:gd name="connsiteY166" fmla="*/ 209223 h 483984"/>
              <a:gd name="connsiteX167" fmla="*/ 1712202 w 3219453"/>
              <a:gd name="connsiteY167" fmla="*/ 228061 h 483984"/>
              <a:gd name="connsiteX168" fmla="*/ 1718080 w 3219453"/>
              <a:gd name="connsiteY168" fmla="*/ 259125 h 483984"/>
              <a:gd name="connsiteX169" fmla="*/ 1703957 w 3219453"/>
              <a:gd name="connsiteY169" fmla="*/ 279892 h 483984"/>
              <a:gd name="connsiteX170" fmla="*/ 1660815 w 3219453"/>
              <a:gd name="connsiteY170" fmla="*/ 337564 h 483984"/>
              <a:gd name="connsiteX171" fmla="*/ 1646092 w 3219453"/>
              <a:gd name="connsiteY171" fmla="*/ 370814 h 483984"/>
              <a:gd name="connsiteX172" fmla="*/ 1650679 w 3219453"/>
              <a:gd name="connsiteY172" fmla="*/ 378765 h 483984"/>
              <a:gd name="connsiteX173" fmla="*/ 1730189 w 3219453"/>
              <a:gd name="connsiteY173" fmla="*/ 332334 h 483984"/>
              <a:gd name="connsiteX174" fmla="*/ 1730189 w 3219453"/>
              <a:gd name="connsiteY174" fmla="*/ 364878 h 483984"/>
              <a:gd name="connsiteX175" fmla="*/ 1660425 w 3219453"/>
              <a:gd name="connsiteY175" fmla="*/ 430811 h 483984"/>
              <a:gd name="connsiteX176" fmla="*/ 1609638 w 3219453"/>
              <a:gd name="connsiteY176" fmla="*/ 455703 h 483984"/>
              <a:gd name="connsiteX177" fmla="*/ 1585072 w 3219453"/>
              <a:gd name="connsiteY177" fmla="*/ 443300 h 483984"/>
              <a:gd name="connsiteX178" fmla="*/ 1577212 w 3219453"/>
              <a:gd name="connsiteY178" fmla="*/ 413194 h 483984"/>
              <a:gd name="connsiteX179" fmla="*/ 1590044 w 3219453"/>
              <a:gd name="connsiteY179" fmla="*/ 369759 h 483984"/>
              <a:gd name="connsiteX180" fmla="*/ 1634401 w 3219453"/>
              <a:gd name="connsiteY180" fmla="*/ 300295 h 483984"/>
              <a:gd name="connsiteX181" fmla="*/ 1542494 w 3219453"/>
              <a:gd name="connsiteY181" fmla="*/ 402211 h 483984"/>
              <a:gd name="connsiteX182" fmla="*/ 1515469 w 3219453"/>
              <a:gd name="connsiteY182" fmla="*/ 434529 h 483984"/>
              <a:gd name="connsiteX183" fmla="*/ 1500649 w 3219453"/>
              <a:gd name="connsiteY183" fmla="*/ 440230 h 483984"/>
              <a:gd name="connsiteX184" fmla="*/ 1474589 w 3219453"/>
              <a:gd name="connsiteY184" fmla="*/ 415343 h 483984"/>
              <a:gd name="connsiteX185" fmla="*/ 1467798 w 3219453"/>
              <a:gd name="connsiteY185" fmla="*/ 389413 h 483984"/>
              <a:gd name="connsiteX186" fmla="*/ 1466151 w 3219453"/>
              <a:gd name="connsiteY186" fmla="*/ 369021 h 483984"/>
              <a:gd name="connsiteX187" fmla="*/ 1450985 w 3219453"/>
              <a:gd name="connsiteY187" fmla="*/ 382193 h 483984"/>
              <a:gd name="connsiteX188" fmla="*/ 1433398 w 3219453"/>
              <a:gd name="connsiteY188" fmla="*/ 393505 h 483984"/>
              <a:gd name="connsiteX189" fmla="*/ 1394335 w 3219453"/>
              <a:gd name="connsiteY189" fmla="*/ 400539 h 483984"/>
              <a:gd name="connsiteX190" fmla="*/ 1315886 w 3219453"/>
              <a:gd name="connsiteY190" fmla="*/ 450999 h 483984"/>
              <a:gd name="connsiteX191" fmla="*/ 1263599 w 3219453"/>
              <a:gd name="connsiteY191" fmla="*/ 422158 h 483984"/>
              <a:gd name="connsiteX192" fmla="*/ 1251278 w 3219453"/>
              <a:gd name="connsiteY192" fmla="*/ 397365 h 483984"/>
              <a:gd name="connsiteX193" fmla="*/ 1244169 w 3219453"/>
              <a:gd name="connsiteY193" fmla="*/ 405276 h 483984"/>
              <a:gd name="connsiteX194" fmla="*/ 1161471 w 3219453"/>
              <a:gd name="connsiteY194" fmla="*/ 454364 h 483984"/>
              <a:gd name="connsiteX195" fmla="*/ 1117789 w 3219453"/>
              <a:gd name="connsiteY195" fmla="*/ 423540 h 483984"/>
              <a:gd name="connsiteX196" fmla="*/ 1104074 w 3219453"/>
              <a:gd name="connsiteY196" fmla="*/ 365268 h 483984"/>
              <a:gd name="connsiteX197" fmla="*/ 1082104 w 3219453"/>
              <a:gd name="connsiteY197" fmla="*/ 388315 h 483984"/>
              <a:gd name="connsiteX198" fmla="*/ 966468 w 3219453"/>
              <a:gd name="connsiteY198" fmla="*/ 465122 h 483984"/>
              <a:gd name="connsiteX199" fmla="*/ 936642 w 3219453"/>
              <a:gd name="connsiteY199" fmla="*/ 451128 h 483984"/>
              <a:gd name="connsiteX200" fmla="*/ 926649 w 3219453"/>
              <a:gd name="connsiteY200" fmla="*/ 418574 h 483984"/>
              <a:gd name="connsiteX201" fmla="*/ 950191 w 3219453"/>
              <a:gd name="connsiteY201" fmla="*/ 344700 h 483984"/>
              <a:gd name="connsiteX202" fmla="*/ 939382 w 3219453"/>
              <a:gd name="connsiteY202" fmla="*/ 357867 h 483984"/>
              <a:gd name="connsiteX203" fmla="*/ 933994 w 3219453"/>
              <a:gd name="connsiteY203" fmla="*/ 361774 h 483984"/>
              <a:gd name="connsiteX204" fmla="*/ 933994 w 3219453"/>
              <a:gd name="connsiteY204" fmla="*/ 366142 h 483984"/>
              <a:gd name="connsiteX205" fmla="*/ 864428 w 3219453"/>
              <a:gd name="connsiteY205" fmla="*/ 429954 h 483984"/>
              <a:gd name="connsiteX206" fmla="*/ 791904 w 3219453"/>
              <a:gd name="connsiteY206" fmla="*/ 463783 h 483984"/>
              <a:gd name="connsiteX207" fmla="*/ 738348 w 3219453"/>
              <a:gd name="connsiteY207" fmla="*/ 429027 h 483984"/>
              <a:gd name="connsiteX208" fmla="*/ 718439 w 3219453"/>
              <a:gd name="connsiteY208" fmla="*/ 356005 h 483984"/>
              <a:gd name="connsiteX209" fmla="*/ 725639 w 3219453"/>
              <a:gd name="connsiteY209" fmla="*/ 319460 h 483984"/>
              <a:gd name="connsiteX210" fmla="*/ 765490 w 3219453"/>
              <a:gd name="connsiteY210" fmla="*/ 270661 h 483984"/>
              <a:gd name="connsiteX211" fmla="*/ 830979 w 3219453"/>
              <a:gd name="connsiteY211" fmla="*/ 216713 h 483984"/>
              <a:gd name="connsiteX212" fmla="*/ 880705 w 3219453"/>
              <a:gd name="connsiteY212" fmla="*/ 196450 h 483984"/>
              <a:gd name="connsiteX213" fmla="*/ 905442 w 3219453"/>
              <a:gd name="connsiteY213" fmla="*/ 205740 h 483984"/>
              <a:gd name="connsiteX214" fmla="*/ 915156 w 3219453"/>
              <a:gd name="connsiteY214" fmla="*/ 229529 h 483984"/>
              <a:gd name="connsiteX215" fmla="*/ 891603 w 3219453"/>
              <a:gd name="connsiteY215" fmla="*/ 284559 h 483984"/>
              <a:gd name="connsiteX216" fmla="*/ 852459 w 3219453"/>
              <a:gd name="connsiteY216" fmla="*/ 316443 h 483984"/>
              <a:gd name="connsiteX217" fmla="*/ 836846 w 3219453"/>
              <a:gd name="connsiteY217" fmla="*/ 299684 h 483984"/>
              <a:gd name="connsiteX218" fmla="*/ 837261 w 3219453"/>
              <a:gd name="connsiteY218" fmla="*/ 295148 h 483984"/>
              <a:gd name="connsiteX219" fmla="*/ 833547 w 3219453"/>
              <a:gd name="connsiteY219" fmla="*/ 297633 h 483984"/>
              <a:gd name="connsiteX220" fmla="*/ 813524 w 3219453"/>
              <a:gd name="connsiteY220" fmla="*/ 311830 h 483984"/>
              <a:gd name="connsiteX221" fmla="*/ 778864 w 3219453"/>
              <a:gd name="connsiteY221" fmla="*/ 340907 h 483984"/>
              <a:gd name="connsiteX222" fmla="*/ 770506 w 3219453"/>
              <a:gd name="connsiteY222" fmla="*/ 360045 h 483984"/>
              <a:gd name="connsiteX223" fmla="*/ 780342 w 3219453"/>
              <a:gd name="connsiteY223" fmla="*/ 387091 h 483984"/>
              <a:gd name="connsiteX224" fmla="*/ 807378 w 3219453"/>
              <a:gd name="connsiteY224" fmla="*/ 396928 h 483984"/>
              <a:gd name="connsiteX225" fmla="*/ 855561 w 3219453"/>
              <a:gd name="connsiteY225" fmla="*/ 382028 h 483984"/>
              <a:gd name="connsiteX226" fmla="*/ 910125 w 3219453"/>
              <a:gd name="connsiteY226" fmla="*/ 349621 h 483984"/>
              <a:gd name="connsiteX227" fmla="*/ 918569 w 3219453"/>
              <a:gd name="connsiteY227" fmla="*/ 344218 h 483984"/>
              <a:gd name="connsiteX228" fmla="*/ 918569 w 3219453"/>
              <a:gd name="connsiteY228" fmla="*/ 340553 h 483984"/>
              <a:gd name="connsiteX229" fmla="*/ 1002001 w 3219453"/>
              <a:gd name="connsiteY229" fmla="*/ 247863 h 483984"/>
              <a:gd name="connsiteX230" fmla="*/ 961603 w 3219453"/>
              <a:gd name="connsiteY230" fmla="*/ 250735 h 483984"/>
              <a:gd name="connsiteX231" fmla="*/ 948980 w 3219453"/>
              <a:gd name="connsiteY231" fmla="*/ 253875 h 483984"/>
              <a:gd name="connsiteX232" fmla="*/ 940097 w 3219453"/>
              <a:gd name="connsiteY232" fmla="*/ 242988 h 483984"/>
              <a:gd name="connsiteX233" fmla="*/ 958700 w 3219453"/>
              <a:gd name="connsiteY233" fmla="*/ 203222 h 483984"/>
              <a:gd name="connsiteX234" fmla="*/ 995904 w 3219453"/>
              <a:gd name="connsiteY234" fmla="*/ 169736 h 483984"/>
              <a:gd name="connsiteX235" fmla="*/ 1053651 w 3219453"/>
              <a:gd name="connsiteY235" fmla="*/ 164153 h 483984"/>
              <a:gd name="connsiteX236" fmla="*/ 1084576 w 3219453"/>
              <a:gd name="connsiteY236" fmla="*/ 122142 h 483984"/>
              <a:gd name="connsiteX237" fmla="*/ 1121877 w 3219453"/>
              <a:gd name="connsiteY237" fmla="*/ 106963 h 483984"/>
              <a:gd name="connsiteX238" fmla="*/ 421174 w 3219453"/>
              <a:gd name="connsiteY238" fmla="*/ 43055 h 483984"/>
              <a:gd name="connsiteX239" fmla="*/ 478706 w 3219453"/>
              <a:gd name="connsiteY239" fmla="*/ 48402 h 483984"/>
              <a:gd name="connsiteX240" fmla="*/ 509304 w 3219453"/>
              <a:gd name="connsiteY240" fmla="*/ 60929 h 483984"/>
              <a:gd name="connsiteX241" fmla="*/ 518182 w 3219453"/>
              <a:gd name="connsiteY241" fmla="*/ 81514 h 483984"/>
              <a:gd name="connsiteX242" fmla="*/ 511780 w 3219453"/>
              <a:gd name="connsiteY242" fmla="*/ 118536 h 483984"/>
              <a:gd name="connsiteX243" fmla="*/ 496467 w 3219453"/>
              <a:gd name="connsiteY243" fmla="*/ 139416 h 483984"/>
              <a:gd name="connsiteX244" fmla="*/ 464261 w 3219453"/>
              <a:gd name="connsiteY244" fmla="*/ 153566 h 483984"/>
              <a:gd name="connsiteX245" fmla="*/ 435752 w 3219453"/>
              <a:gd name="connsiteY245" fmla="*/ 164469 h 483984"/>
              <a:gd name="connsiteX246" fmla="*/ 404629 w 3219453"/>
              <a:gd name="connsiteY246" fmla="*/ 182841 h 483984"/>
              <a:gd name="connsiteX247" fmla="*/ 388706 w 3219453"/>
              <a:gd name="connsiteY247" fmla="*/ 191306 h 483984"/>
              <a:gd name="connsiteX248" fmla="*/ 377315 w 3219453"/>
              <a:gd name="connsiteY248" fmla="*/ 181758 h 483984"/>
              <a:gd name="connsiteX249" fmla="*/ 389391 w 3219453"/>
              <a:gd name="connsiteY249" fmla="*/ 161640 h 483984"/>
              <a:gd name="connsiteX250" fmla="*/ 418195 w 3219453"/>
              <a:gd name="connsiteY250" fmla="*/ 140986 h 483984"/>
              <a:gd name="connsiteX251" fmla="*/ 435844 w 3219453"/>
              <a:gd name="connsiteY251" fmla="*/ 131974 h 483984"/>
              <a:gd name="connsiteX252" fmla="*/ 417809 w 3219453"/>
              <a:gd name="connsiteY252" fmla="*/ 135467 h 483984"/>
              <a:gd name="connsiteX253" fmla="*/ 267860 w 3219453"/>
              <a:gd name="connsiteY253" fmla="*/ 158013 h 483984"/>
              <a:gd name="connsiteX254" fmla="*/ 206015 w 3219453"/>
              <a:gd name="connsiteY254" fmla="*/ 203961 h 483984"/>
              <a:gd name="connsiteX255" fmla="*/ 208431 w 3219453"/>
              <a:gd name="connsiteY255" fmla="*/ 210964 h 483984"/>
              <a:gd name="connsiteX256" fmla="*/ 217384 w 3219453"/>
              <a:gd name="connsiteY256" fmla="*/ 216134 h 483984"/>
              <a:gd name="connsiteX257" fmla="*/ 291975 w 3219453"/>
              <a:gd name="connsiteY257" fmla="*/ 238112 h 483984"/>
              <a:gd name="connsiteX258" fmla="*/ 357780 w 3219453"/>
              <a:gd name="connsiteY258" fmla="*/ 262527 h 483984"/>
              <a:gd name="connsiteX259" fmla="*/ 407094 w 3219453"/>
              <a:gd name="connsiteY259" fmla="*/ 291786 h 483984"/>
              <a:gd name="connsiteX260" fmla="*/ 433443 w 3219453"/>
              <a:gd name="connsiteY260" fmla="*/ 321560 h 483984"/>
              <a:gd name="connsiteX261" fmla="*/ 441490 w 3219453"/>
              <a:gd name="connsiteY261" fmla="*/ 353316 h 483984"/>
              <a:gd name="connsiteX262" fmla="*/ 416872 w 3219453"/>
              <a:gd name="connsiteY262" fmla="*/ 418622 h 483984"/>
              <a:gd name="connsiteX263" fmla="*/ 322392 w 3219453"/>
              <a:gd name="connsiteY263" fmla="*/ 471107 h 483984"/>
              <a:gd name="connsiteX264" fmla="*/ 185386 w 3219453"/>
              <a:gd name="connsiteY264" fmla="*/ 483609 h 483984"/>
              <a:gd name="connsiteX265" fmla="*/ 100278 w 3219453"/>
              <a:gd name="connsiteY265" fmla="*/ 461647 h 483984"/>
              <a:gd name="connsiteX266" fmla="*/ 1053 w 3219453"/>
              <a:gd name="connsiteY266" fmla="*/ 392831 h 483984"/>
              <a:gd name="connsiteX267" fmla="*/ 166871 w 3219453"/>
              <a:gd name="connsiteY267" fmla="*/ 393563 h 483984"/>
              <a:gd name="connsiteX268" fmla="*/ 278045 w 3219453"/>
              <a:gd name="connsiteY268" fmla="*/ 388977 h 483984"/>
              <a:gd name="connsiteX269" fmla="*/ 339847 w 3219453"/>
              <a:gd name="connsiteY269" fmla="*/ 373306 h 483984"/>
              <a:gd name="connsiteX270" fmla="*/ 385384 w 3219453"/>
              <a:gd name="connsiteY270" fmla="*/ 348001 h 483984"/>
              <a:gd name="connsiteX271" fmla="*/ 284067 w 3219453"/>
              <a:gd name="connsiteY271" fmla="*/ 297819 h 483984"/>
              <a:gd name="connsiteX272" fmla="*/ 200871 w 3219453"/>
              <a:gd name="connsiteY272" fmla="*/ 273843 h 483984"/>
              <a:gd name="connsiteX273" fmla="*/ 151306 w 3219453"/>
              <a:gd name="connsiteY273" fmla="*/ 245886 h 483984"/>
              <a:gd name="connsiteX274" fmla="*/ 141174 w 3219453"/>
              <a:gd name="connsiteY274" fmla="*/ 220785 h 483984"/>
              <a:gd name="connsiteX275" fmla="*/ 165788 w 3219453"/>
              <a:gd name="connsiteY275" fmla="*/ 129043 h 483984"/>
              <a:gd name="connsiteX276" fmla="*/ 263536 w 3219453"/>
              <a:gd name="connsiteY276" fmla="*/ 65478 h 483984"/>
              <a:gd name="connsiteX277" fmla="*/ 421174 w 3219453"/>
              <a:gd name="connsiteY277" fmla="*/ 43055 h 483984"/>
              <a:gd name="connsiteX278" fmla="*/ 3197122 w 3219453"/>
              <a:gd name="connsiteY278" fmla="*/ 24217 h 483984"/>
              <a:gd name="connsiteX279" fmla="*/ 3219453 w 3219453"/>
              <a:gd name="connsiteY279" fmla="*/ 44513 h 483984"/>
              <a:gd name="connsiteX280" fmla="*/ 2992057 w 3219453"/>
              <a:gd name="connsiteY280" fmla="*/ 340318 h 483984"/>
              <a:gd name="connsiteX281" fmla="*/ 2992057 w 3219453"/>
              <a:gd name="connsiteY281" fmla="*/ 359241 h 483984"/>
              <a:gd name="connsiteX282" fmla="*/ 3102503 w 3219453"/>
              <a:gd name="connsiteY282" fmla="*/ 241123 h 483984"/>
              <a:gd name="connsiteX283" fmla="*/ 3175594 w 3219453"/>
              <a:gd name="connsiteY283" fmla="*/ 202504 h 483984"/>
              <a:gd name="connsiteX284" fmla="*/ 3196602 w 3219453"/>
              <a:gd name="connsiteY284" fmla="*/ 216027 h 483984"/>
              <a:gd name="connsiteX285" fmla="*/ 3203980 w 3219453"/>
              <a:gd name="connsiteY285" fmla="*/ 248367 h 483984"/>
              <a:gd name="connsiteX286" fmla="*/ 3172948 w 3219453"/>
              <a:gd name="connsiteY286" fmla="*/ 314182 h 483984"/>
              <a:gd name="connsiteX287" fmla="*/ 3091627 w 3219453"/>
              <a:gd name="connsiteY287" fmla="*/ 373139 h 483984"/>
              <a:gd name="connsiteX288" fmla="*/ 3121105 w 3219453"/>
              <a:gd name="connsiteY288" fmla="*/ 392888 h 483984"/>
              <a:gd name="connsiteX289" fmla="*/ 3146330 w 3219453"/>
              <a:gd name="connsiteY289" fmla="*/ 383207 h 483984"/>
              <a:gd name="connsiteX290" fmla="*/ 3212060 w 3219453"/>
              <a:gd name="connsiteY290" fmla="*/ 333674 h 483984"/>
              <a:gd name="connsiteX291" fmla="*/ 3212060 w 3219453"/>
              <a:gd name="connsiteY291" fmla="*/ 365199 h 483984"/>
              <a:gd name="connsiteX292" fmla="*/ 3146308 w 3219453"/>
              <a:gd name="connsiteY292" fmla="*/ 434524 h 483984"/>
              <a:gd name="connsiteX293" fmla="*/ 3100242 w 3219453"/>
              <a:gd name="connsiteY293" fmla="*/ 457054 h 483984"/>
              <a:gd name="connsiteX294" fmla="*/ 3055177 w 3219453"/>
              <a:gd name="connsiteY294" fmla="*/ 434186 h 483984"/>
              <a:gd name="connsiteX295" fmla="*/ 3023283 w 3219453"/>
              <a:gd name="connsiteY295" fmla="*/ 374307 h 483984"/>
              <a:gd name="connsiteX296" fmla="*/ 2992025 w 3219453"/>
              <a:gd name="connsiteY296" fmla="*/ 421371 h 483984"/>
              <a:gd name="connsiteX297" fmla="*/ 2966361 w 3219453"/>
              <a:gd name="connsiteY297" fmla="*/ 442930 h 483984"/>
              <a:gd name="connsiteX298" fmla="*/ 2944170 w 3219453"/>
              <a:gd name="connsiteY298" fmla="*/ 414095 h 483984"/>
              <a:gd name="connsiteX299" fmla="*/ 2943574 w 3219453"/>
              <a:gd name="connsiteY299" fmla="*/ 405064 h 483984"/>
              <a:gd name="connsiteX300" fmla="*/ 2942476 w 3219453"/>
              <a:gd name="connsiteY300" fmla="*/ 406170 h 483984"/>
              <a:gd name="connsiteX301" fmla="*/ 2856883 w 3219453"/>
              <a:gd name="connsiteY301" fmla="*/ 460418 h 483984"/>
              <a:gd name="connsiteX302" fmla="*/ 2832500 w 3219453"/>
              <a:gd name="connsiteY302" fmla="*/ 448797 h 483984"/>
              <a:gd name="connsiteX303" fmla="*/ 2826472 w 3219453"/>
              <a:gd name="connsiteY303" fmla="*/ 417899 h 483984"/>
              <a:gd name="connsiteX304" fmla="*/ 2845310 w 3219453"/>
              <a:gd name="connsiteY304" fmla="*/ 352105 h 483984"/>
              <a:gd name="connsiteX305" fmla="*/ 2782029 w 3219453"/>
              <a:gd name="connsiteY305" fmla="*/ 429429 h 483984"/>
              <a:gd name="connsiteX306" fmla="*/ 2744529 w 3219453"/>
              <a:gd name="connsiteY306" fmla="*/ 450324 h 483984"/>
              <a:gd name="connsiteX307" fmla="*/ 2707063 w 3219453"/>
              <a:gd name="connsiteY307" fmla="*/ 417936 h 483984"/>
              <a:gd name="connsiteX308" fmla="*/ 2689226 w 3219453"/>
              <a:gd name="connsiteY308" fmla="*/ 359370 h 483984"/>
              <a:gd name="connsiteX309" fmla="*/ 2705434 w 3219453"/>
              <a:gd name="connsiteY309" fmla="*/ 308080 h 483984"/>
              <a:gd name="connsiteX310" fmla="*/ 2769384 w 3219453"/>
              <a:gd name="connsiteY310" fmla="*/ 248742 h 483984"/>
              <a:gd name="connsiteX311" fmla="*/ 2850716 w 3219453"/>
              <a:gd name="connsiteY311" fmla="*/ 200205 h 483984"/>
              <a:gd name="connsiteX312" fmla="*/ 2908682 w 3219453"/>
              <a:gd name="connsiteY312" fmla="*/ 186355 h 483984"/>
              <a:gd name="connsiteX313" fmla="*/ 2930044 w 3219453"/>
              <a:gd name="connsiteY313" fmla="*/ 199718 h 483984"/>
              <a:gd name="connsiteX314" fmla="*/ 2939758 w 3219453"/>
              <a:gd name="connsiteY314" fmla="*/ 223474 h 483984"/>
              <a:gd name="connsiteX315" fmla="*/ 2919580 w 3219453"/>
              <a:gd name="connsiteY315" fmla="*/ 242602 h 483984"/>
              <a:gd name="connsiteX316" fmla="*/ 2933039 w 3219453"/>
              <a:gd name="connsiteY316" fmla="*/ 273934 h 483984"/>
              <a:gd name="connsiteX317" fmla="*/ 2915498 w 3219453"/>
              <a:gd name="connsiteY317" fmla="*/ 307710 h 483984"/>
              <a:gd name="connsiteX318" fmla="*/ 2892705 w 3219453"/>
              <a:gd name="connsiteY318" fmla="*/ 340307 h 483984"/>
              <a:gd name="connsiteX319" fmla="*/ 2888633 w 3219453"/>
              <a:gd name="connsiteY319" fmla="*/ 360045 h 483984"/>
              <a:gd name="connsiteX320" fmla="*/ 2901289 w 3219453"/>
              <a:gd name="connsiteY320" fmla="*/ 378765 h 483984"/>
              <a:gd name="connsiteX321" fmla="*/ 2933069 w 3219453"/>
              <a:gd name="connsiteY321" fmla="*/ 367661 h 483984"/>
              <a:gd name="connsiteX322" fmla="*/ 2950444 w 3219453"/>
              <a:gd name="connsiteY322" fmla="*/ 357004 h 483984"/>
              <a:gd name="connsiteX323" fmla="*/ 2965590 w 3219453"/>
              <a:gd name="connsiteY323" fmla="*/ 289295 h 483984"/>
              <a:gd name="connsiteX324" fmla="*/ 3046782 w 3219453"/>
              <a:gd name="connsiteY324" fmla="*/ 165519 h 483984"/>
              <a:gd name="connsiteX325" fmla="*/ 3140174 w 3219453"/>
              <a:gd name="connsiteY325" fmla="*/ 57929 h 483984"/>
              <a:gd name="connsiteX326" fmla="*/ 3197122 w 3219453"/>
              <a:gd name="connsiteY326" fmla="*/ 24217 h 483984"/>
              <a:gd name="connsiteX327" fmla="*/ 2169705 w 3219453"/>
              <a:gd name="connsiteY327" fmla="*/ 0 h 483984"/>
              <a:gd name="connsiteX328" fmla="*/ 2267839 w 3219453"/>
              <a:gd name="connsiteY328" fmla="*/ 24201 h 483984"/>
              <a:gd name="connsiteX329" fmla="*/ 2300350 w 3219453"/>
              <a:gd name="connsiteY329" fmla="*/ 84214 h 483984"/>
              <a:gd name="connsiteX330" fmla="*/ 2240884 w 3219453"/>
              <a:gd name="connsiteY330" fmla="*/ 171798 h 483984"/>
              <a:gd name="connsiteX331" fmla="*/ 2045276 w 3219453"/>
              <a:gd name="connsiteY331" fmla="*/ 228650 h 483984"/>
              <a:gd name="connsiteX332" fmla="*/ 2031913 w 3219453"/>
              <a:gd name="connsiteY332" fmla="*/ 236987 h 483984"/>
              <a:gd name="connsiteX333" fmla="*/ 2166373 w 3219453"/>
              <a:gd name="connsiteY333" fmla="*/ 268480 h 483984"/>
              <a:gd name="connsiteX334" fmla="*/ 2212889 w 3219453"/>
              <a:gd name="connsiteY334" fmla="*/ 330448 h 483984"/>
              <a:gd name="connsiteX335" fmla="*/ 2178251 w 3219453"/>
              <a:gd name="connsiteY335" fmla="*/ 391602 h 483984"/>
              <a:gd name="connsiteX336" fmla="*/ 2089783 w 3219453"/>
              <a:gd name="connsiteY336" fmla="*/ 441880 h 483984"/>
              <a:gd name="connsiteX337" fmla="*/ 1990069 w 3219453"/>
              <a:gd name="connsiteY337" fmla="*/ 461768 h 483984"/>
              <a:gd name="connsiteX338" fmla="*/ 1907135 w 3219453"/>
              <a:gd name="connsiteY338" fmla="*/ 441339 h 483984"/>
              <a:gd name="connsiteX339" fmla="*/ 1877587 w 3219453"/>
              <a:gd name="connsiteY339" fmla="*/ 386288 h 483984"/>
              <a:gd name="connsiteX340" fmla="*/ 1895927 w 3219453"/>
              <a:gd name="connsiteY340" fmla="*/ 328734 h 483984"/>
              <a:gd name="connsiteX341" fmla="*/ 1947560 w 3219453"/>
              <a:gd name="connsiteY341" fmla="*/ 264269 h 483984"/>
              <a:gd name="connsiteX342" fmla="*/ 1898439 w 3219453"/>
              <a:gd name="connsiteY342" fmla="*/ 232218 h 483984"/>
              <a:gd name="connsiteX343" fmla="*/ 1913040 w 3219453"/>
              <a:gd name="connsiteY343" fmla="*/ 210005 h 483984"/>
              <a:gd name="connsiteX344" fmla="*/ 1997612 w 3219453"/>
              <a:gd name="connsiteY344" fmla="*/ 196889 h 483984"/>
              <a:gd name="connsiteX345" fmla="*/ 2130004 w 3219453"/>
              <a:gd name="connsiteY345" fmla="*/ 104949 h 483984"/>
              <a:gd name="connsiteX346" fmla="*/ 2141577 w 3219453"/>
              <a:gd name="connsiteY346" fmla="*/ 113136 h 483984"/>
              <a:gd name="connsiteX347" fmla="*/ 2120296 w 3219453"/>
              <a:gd name="connsiteY347" fmla="*/ 141961 h 483984"/>
              <a:gd name="connsiteX348" fmla="*/ 2071604 w 3219453"/>
              <a:gd name="connsiteY348" fmla="*/ 187684 h 483984"/>
              <a:gd name="connsiteX349" fmla="*/ 2238864 w 3219453"/>
              <a:gd name="connsiteY349" fmla="*/ 115825 h 483984"/>
              <a:gd name="connsiteX350" fmla="*/ 2161626 w 3219453"/>
              <a:gd name="connsiteY350" fmla="*/ 82317 h 483984"/>
              <a:gd name="connsiteX351" fmla="*/ 2048780 w 3219453"/>
              <a:gd name="connsiteY351" fmla="*/ 97689 h 483984"/>
              <a:gd name="connsiteX352" fmla="*/ 2004344 w 3219453"/>
              <a:gd name="connsiteY352" fmla="*/ 109574 h 483984"/>
              <a:gd name="connsiteX353" fmla="*/ 1991689 w 3219453"/>
              <a:gd name="connsiteY353" fmla="*/ 113771 h 483984"/>
              <a:gd name="connsiteX354" fmla="*/ 2002028 w 3219453"/>
              <a:gd name="connsiteY354" fmla="*/ 118871 h 483984"/>
              <a:gd name="connsiteX355" fmla="*/ 2005671 w 3219453"/>
              <a:gd name="connsiteY355" fmla="*/ 127270 h 483984"/>
              <a:gd name="connsiteX356" fmla="*/ 1953743 w 3219453"/>
              <a:gd name="connsiteY356" fmla="*/ 153105 h 483984"/>
              <a:gd name="connsiteX357" fmla="*/ 1883105 w 3219453"/>
              <a:gd name="connsiteY357" fmla="*/ 169114 h 483984"/>
              <a:gd name="connsiteX358" fmla="*/ 1864128 w 3219453"/>
              <a:gd name="connsiteY358" fmla="*/ 150137 h 483984"/>
              <a:gd name="connsiteX359" fmla="*/ 1879800 w 3219453"/>
              <a:gd name="connsiteY359" fmla="*/ 112675 h 483984"/>
              <a:gd name="connsiteX360" fmla="*/ 1912327 w 3219453"/>
              <a:gd name="connsiteY360" fmla="*/ 68993 h 483984"/>
              <a:gd name="connsiteX361" fmla="*/ 1940145 w 3219453"/>
              <a:gd name="connsiteY361" fmla="*/ 45627 h 483984"/>
              <a:gd name="connsiteX362" fmla="*/ 1999696 w 3219453"/>
              <a:gd name="connsiteY362" fmla="*/ 27534 h 483984"/>
              <a:gd name="connsiteX363" fmla="*/ 2091546 w 3219453"/>
              <a:gd name="connsiteY363" fmla="*/ 7094 h 483984"/>
              <a:gd name="connsiteX364" fmla="*/ 2169705 w 3219453"/>
              <a:gd name="connsiteY364" fmla="*/ 0 h 483984"/>
              <a:gd name="connsiteX0" fmla="*/ 2010463 w 3220324"/>
              <a:gd name="connsiteY0" fmla="*/ 271373 h 483984"/>
              <a:gd name="connsiteX1" fmla="*/ 1967387 w 3220324"/>
              <a:gd name="connsiteY1" fmla="*/ 324292 h 483984"/>
              <a:gd name="connsiteX2" fmla="*/ 1959457 w 3220324"/>
              <a:gd name="connsiteY2" fmla="*/ 344572 h 483984"/>
              <a:gd name="connsiteX3" fmla="*/ 1971909 w 3220324"/>
              <a:gd name="connsiteY3" fmla="*/ 367948 h 483984"/>
              <a:gd name="connsiteX4" fmla="*/ 2013818 w 3220324"/>
              <a:gd name="connsiteY4" fmla="*/ 380115 h 483984"/>
              <a:gd name="connsiteX5" fmla="*/ 2101755 w 3220324"/>
              <a:gd name="connsiteY5" fmla="*/ 359188 h 483984"/>
              <a:gd name="connsiteX6" fmla="*/ 2144880 w 3220324"/>
              <a:gd name="connsiteY6" fmla="*/ 316990 h 483984"/>
              <a:gd name="connsiteX7" fmla="*/ 2116939 w 3220324"/>
              <a:gd name="connsiteY7" fmla="*/ 293174 h 483984"/>
              <a:gd name="connsiteX8" fmla="*/ 2010463 w 3220324"/>
              <a:gd name="connsiteY8" fmla="*/ 271373 h 483984"/>
              <a:gd name="connsiteX9" fmla="*/ 3145021 w 3220324"/>
              <a:gd name="connsiteY9" fmla="*/ 267214 h 483984"/>
              <a:gd name="connsiteX10" fmla="*/ 3141227 w 3220324"/>
              <a:gd name="connsiteY10" fmla="*/ 268049 h 483984"/>
              <a:gd name="connsiteX11" fmla="*/ 3108780 w 3220324"/>
              <a:gd name="connsiteY11" fmla="*/ 288909 h 483984"/>
              <a:gd name="connsiteX12" fmla="*/ 3052132 w 3220324"/>
              <a:gd name="connsiteY12" fmla="*/ 339075 h 483984"/>
              <a:gd name="connsiteX13" fmla="*/ 3076081 w 3220324"/>
              <a:gd name="connsiteY13" fmla="*/ 350497 h 483984"/>
              <a:gd name="connsiteX14" fmla="*/ 3125984 w 3220324"/>
              <a:gd name="connsiteY14" fmla="*/ 302909 h 483984"/>
              <a:gd name="connsiteX15" fmla="*/ 3144177 w 3220324"/>
              <a:gd name="connsiteY15" fmla="*/ 271861 h 483984"/>
              <a:gd name="connsiteX16" fmla="*/ 3145021 w 3220324"/>
              <a:gd name="connsiteY16" fmla="*/ 267214 h 483984"/>
              <a:gd name="connsiteX17" fmla="*/ 1389955 w 3220324"/>
              <a:gd name="connsiteY17" fmla="*/ 260604 h 483984"/>
              <a:gd name="connsiteX18" fmla="*/ 1339318 w 3220324"/>
              <a:gd name="connsiteY18" fmla="*/ 299620 h 483984"/>
              <a:gd name="connsiteX19" fmla="*/ 1303711 w 3220324"/>
              <a:gd name="connsiteY19" fmla="*/ 346613 h 483984"/>
              <a:gd name="connsiteX20" fmla="*/ 1298047 w 3220324"/>
              <a:gd name="connsiteY20" fmla="*/ 377533 h 483984"/>
              <a:gd name="connsiteX21" fmla="*/ 1303030 w 3220324"/>
              <a:gd name="connsiteY21" fmla="*/ 388388 h 483984"/>
              <a:gd name="connsiteX22" fmla="*/ 1316757 w 3220324"/>
              <a:gd name="connsiteY22" fmla="*/ 392888 h 483984"/>
              <a:gd name="connsiteX23" fmla="*/ 1361698 w 3220324"/>
              <a:gd name="connsiteY23" fmla="*/ 373311 h 483984"/>
              <a:gd name="connsiteX24" fmla="*/ 1355643 w 3220324"/>
              <a:gd name="connsiteY24" fmla="*/ 346586 h 483984"/>
              <a:gd name="connsiteX25" fmla="*/ 1389955 w 3220324"/>
              <a:gd name="connsiteY25" fmla="*/ 260604 h 483984"/>
              <a:gd name="connsiteX26" fmla="*/ 2889911 w 3220324"/>
              <a:gd name="connsiteY26" fmla="*/ 252535 h 483984"/>
              <a:gd name="connsiteX27" fmla="*/ 2784743 w 3220324"/>
              <a:gd name="connsiteY27" fmla="*/ 313443 h 483984"/>
              <a:gd name="connsiteX28" fmla="*/ 2745530 w 3220324"/>
              <a:gd name="connsiteY28" fmla="*/ 368114 h 483984"/>
              <a:gd name="connsiteX29" fmla="*/ 2752130 w 3220324"/>
              <a:gd name="connsiteY29" fmla="*/ 385495 h 483984"/>
              <a:gd name="connsiteX30" fmla="*/ 2793942 w 3220324"/>
              <a:gd name="connsiteY30" fmla="*/ 359316 h 483984"/>
              <a:gd name="connsiteX31" fmla="*/ 2889911 w 3220324"/>
              <a:gd name="connsiteY31" fmla="*/ 252535 h 483984"/>
              <a:gd name="connsiteX32" fmla="*/ 2603124 w 3220324"/>
              <a:gd name="connsiteY32" fmla="*/ 246481 h 483984"/>
              <a:gd name="connsiteX33" fmla="*/ 2561434 w 3220324"/>
              <a:gd name="connsiteY33" fmla="*/ 272788 h 483984"/>
              <a:gd name="connsiteX34" fmla="*/ 2525885 w 3220324"/>
              <a:gd name="connsiteY34" fmla="*/ 324255 h 483984"/>
              <a:gd name="connsiteX35" fmla="*/ 2581419 w 3220324"/>
              <a:gd name="connsiteY35" fmla="*/ 282791 h 483984"/>
              <a:gd name="connsiteX36" fmla="*/ 2603670 w 3220324"/>
              <a:gd name="connsiteY36" fmla="*/ 247017 h 483984"/>
              <a:gd name="connsiteX37" fmla="*/ 2603124 w 3220324"/>
              <a:gd name="connsiteY37" fmla="*/ 246481 h 483984"/>
              <a:gd name="connsiteX38" fmla="*/ 650498 w 3220324"/>
              <a:gd name="connsiteY38" fmla="*/ 246481 h 483984"/>
              <a:gd name="connsiteX39" fmla="*/ 608809 w 3220324"/>
              <a:gd name="connsiteY39" fmla="*/ 272788 h 483984"/>
              <a:gd name="connsiteX40" fmla="*/ 573260 w 3220324"/>
              <a:gd name="connsiteY40" fmla="*/ 324255 h 483984"/>
              <a:gd name="connsiteX41" fmla="*/ 628794 w 3220324"/>
              <a:gd name="connsiteY41" fmla="*/ 282791 h 483984"/>
              <a:gd name="connsiteX42" fmla="*/ 651045 w 3220324"/>
              <a:gd name="connsiteY42" fmla="*/ 247017 h 483984"/>
              <a:gd name="connsiteX43" fmla="*/ 650498 w 3220324"/>
              <a:gd name="connsiteY43" fmla="*/ 246481 h 483984"/>
              <a:gd name="connsiteX44" fmla="*/ 668672 w 3220324"/>
              <a:gd name="connsiteY44" fmla="*/ 197114 h 483984"/>
              <a:gd name="connsiteX45" fmla="*/ 698890 w 3220324"/>
              <a:gd name="connsiteY45" fmla="*/ 206249 h 483984"/>
              <a:gd name="connsiteX46" fmla="*/ 710506 w 3220324"/>
              <a:gd name="connsiteY46" fmla="*/ 231543 h 483984"/>
              <a:gd name="connsiteX47" fmla="*/ 569895 w 3220324"/>
              <a:gd name="connsiteY47" fmla="*/ 357302 h 483984"/>
              <a:gd name="connsiteX48" fmla="*/ 569895 w 3220324"/>
              <a:gd name="connsiteY48" fmla="*/ 360720 h 483984"/>
              <a:gd name="connsiteX49" fmla="*/ 577187 w 3220324"/>
              <a:gd name="connsiteY49" fmla="*/ 386952 h 483984"/>
              <a:gd name="connsiteX50" fmla="*/ 597349 w 3220324"/>
              <a:gd name="connsiteY50" fmla="*/ 395589 h 483984"/>
              <a:gd name="connsiteX51" fmla="*/ 644262 w 3220324"/>
              <a:gd name="connsiteY51" fmla="*/ 380469 h 483984"/>
              <a:gd name="connsiteX52" fmla="*/ 713870 w 3220324"/>
              <a:gd name="connsiteY52" fmla="*/ 333674 h 483984"/>
              <a:gd name="connsiteX53" fmla="*/ 713870 w 3220324"/>
              <a:gd name="connsiteY53" fmla="*/ 363185 h 483984"/>
              <a:gd name="connsiteX54" fmla="*/ 571117 w 3220324"/>
              <a:gd name="connsiteY54" fmla="*/ 459743 h 483984"/>
              <a:gd name="connsiteX55" fmla="*/ 519441 w 3220324"/>
              <a:gd name="connsiteY55" fmla="*/ 433581 h 483984"/>
              <a:gd name="connsiteX56" fmla="*/ 501015 w 3220324"/>
              <a:gd name="connsiteY56" fmla="*/ 364749 h 483984"/>
              <a:gd name="connsiteX57" fmla="*/ 527028 w 3220324"/>
              <a:gd name="connsiteY57" fmla="*/ 289820 h 483984"/>
              <a:gd name="connsiteX58" fmla="*/ 595002 w 3220324"/>
              <a:gd name="connsiteY58" fmla="*/ 224042 h 483984"/>
              <a:gd name="connsiteX59" fmla="*/ 668672 w 3220324"/>
              <a:gd name="connsiteY59" fmla="*/ 197114 h 483984"/>
              <a:gd name="connsiteX60" fmla="*/ 2324951 w 3220324"/>
              <a:gd name="connsiteY60" fmla="*/ 191735 h 483984"/>
              <a:gd name="connsiteX61" fmla="*/ 2339888 w 3220324"/>
              <a:gd name="connsiteY61" fmla="*/ 203672 h 483984"/>
              <a:gd name="connsiteX62" fmla="*/ 2329794 w 3220324"/>
              <a:gd name="connsiteY62" fmla="*/ 219981 h 483984"/>
              <a:gd name="connsiteX63" fmla="*/ 2408382 w 3220324"/>
              <a:gd name="connsiteY63" fmla="*/ 209898 h 483984"/>
              <a:gd name="connsiteX64" fmla="*/ 2423856 w 3220324"/>
              <a:gd name="connsiteY64" fmla="*/ 213927 h 483984"/>
              <a:gd name="connsiteX65" fmla="*/ 2433162 w 3220324"/>
              <a:gd name="connsiteY65" fmla="*/ 228061 h 483984"/>
              <a:gd name="connsiteX66" fmla="*/ 2437433 w 3220324"/>
              <a:gd name="connsiteY66" fmla="*/ 248367 h 483984"/>
              <a:gd name="connsiteX67" fmla="*/ 2432814 w 3220324"/>
              <a:gd name="connsiteY67" fmla="*/ 267832 h 483984"/>
              <a:gd name="connsiteX68" fmla="*/ 2408597 w 3220324"/>
              <a:gd name="connsiteY68" fmla="*/ 296137 h 483984"/>
              <a:gd name="connsiteX69" fmla="*/ 2380950 w 3220324"/>
              <a:gd name="connsiteY69" fmla="*/ 334306 h 483984"/>
              <a:gd name="connsiteX70" fmla="*/ 2369484 w 3220324"/>
              <a:gd name="connsiteY70" fmla="*/ 365424 h 483984"/>
              <a:gd name="connsiteX71" fmla="*/ 2381465 w 3220324"/>
              <a:gd name="connsiteY71" fmla="*/ 374725 h 483984"/>
              <a:gd name="connsiteX72" fmla="*/ 2458296 w 3220324"/>
              <a:gd name="connsiteY72" fmla="*/ 332999 h 483984"/>
              <a:gd name="connsiteX73" fmla="*/ 2458296 w 3220324"/>
              <a:gd name="connsiteY73" fmla="*/ 338426 h 483984"/>
              <a:gd name="connsiteX74" fmla="*/ 2460143 w 3220324"/>
              <a:gd name="connsiteY74" fmla="*/ 327977 h 483984"/>
              <a:gd name="connsiteX75" fmla="*/ 2479653 w 3220324"/>
              <a:gd name="connsiteY75" fmla="*/ 289820 h 483984"/>
              <a:gd name="connsiteX76" fmla="*/ 2547627 w 3220324"/>
              <a:gd name="connsiteY76" fmla="*/ 224042 h 483984"/>
              <a:gd name="connsiteX77" fmla="*/ 2621297 w 3220324"/>
              <a:gd name="connsiteY77" fmla="*/ 197114 h 483984"/>
              <a:gd name="connsiteX78" fmla="*/ 2651516 w 3220324"/>
              <a:gd name="connsiteY78" fmla="*/ 206249 h 483984"/>
              <a:gd name="connsiteX79" fmla="*/ 2663131 w 3220324"/>
              <a:gd name="connsiteY79" fmla="*/ 231543 h 483984"/>
              <a:gd name="connsiteX80" fmla="*/ 2522520 w 3220324"/>
              <a:gd name="connsiteY80" fmla="*/ 357302 h 483984"/>
              <a:gd name="connsiteX81" fmla="*/ 2522520 w 3220324"/>
              <a:gd name="connsiteY81" fmla="*/ 360720 h 483984"/>
              <a:gd name="connsiteX82" fmla="*/ 2529812 w 3220324"/>
              <a:gd name="connsiteY82" fmla="*/ 386952 h 483984"/>
              <a:gd name="connsiteX83" fmla="*/ 2549974 w 3220324"/>
              <a:gd name="connsiteY83" fmla="*/ 395589 h 483984"/>
              <a:gd name="connsiteX84" fmla="*/ 2596887 w 3220324"/>
              <a:gd name="connsiteY84" fmla="*/ 380469 h 483984"/>
              <a:gd name="connsiteX85" fmla="*/ 2666495 w 3220324"/>
              <a:gd name="connsiteY85" fmla="*/ 333674 h 483984"/>
              <a:gd name="connsiteX86" fmla="*/ 2666495 w 3220324"/>
              <a:gd name="connsiteY86" fmla="*/ 363185 h 483984"/>
              <a:gd name="connsiteX87" fmla="*/ 2523742 w 3220324"/>
              <a:gd name="connsiteY87" fmla="*/ 459743 h 483984"/>
              <a:gd name="connsiteX88" fmla="*/ 2472066 w 3220324"/>
              <a:gd name="connsiteY88" fmla="*/ 433581 h 483984"/>
              <a:gd name="connsiteX89" fmla="*/ 2454792 w 3220324"/>
              <a:gd name="connsiteY89" fmla="*/ 385052 h 483984"/>
              <a:gd name="connsiteX90" fmla="*/ 2453896 w 3220324"/>
              <a:gd name="connsiteY90" fmla="*/ 369254 h 483984"/>
              <a:gd name="connsiteX91" fmla="*/ 2429088 w 3220324"/>
              <a:gd name="connsiteY91" fmla="*/ 395137 h 483984"/>
              <a:gd name="connsiteX92" fmla="*/ 2399070 w 3220324"/>
              <a:gd name="connsiteY92" fmla="*/ 423037 h 483984"/>
              <a:gd name="connsiteX93" fmla="*/ 2346478 w 3220324"/>
              <a:gd name="connsiteY93" fmla="*/ 449649 h 483984"/>
              <a:gd name="connsiteX94" fmla="*/ 2317144 w 3220324"/>
              <a:gd name="connsiteY94" fmla="*/ 432386 h 483984"/>
              <a:gd name="connsiteX95" fmla="*/ 2307334 w 3220324"/>
              <a:gd name="connsiteY95" fmla="*/ 393681 h 483984"/>
              <a:gd name="connsiteX96" fmla="*/ 2323290 w 3220324"/>
              <a:gd name="connsiteY96" fmla="*/ 341287 h 483984"/>
              <a:gd name="connsiteX97" fmla="*/ 2367213 w 3220324"/>
              <a:gd name="connsiteY97" fmla="*/ 286847 h 483984"/>
              <a:gd name="connsiteX98" fmla="*/ 2313988 w 3220324"/>
              <a:gd name="connsiteY98" fmla="*/ 298441 h 483984"/>
              <a:gd name="connsiteX99" fmla="*/ 2243415 w 3220324"/>
              <a:gd name="connsiteY99" fmla="*/ 372957 h 483984"/>
              <a:gd name="connsiteX100" fmla="*/ 2243415 w 3220324"/>
              <a:gd name="connsiteY100" fmla="*/ 342525 h 483984"/>
              <a:gd name="connsiteX101" fmla="*/ 2270333 w 3220324"/>
              <a:gd name="connsiteY101" fmla="*/ 313228 h 483984"/>
              <a:gd name="connsiteX102" fmla="*/ 2250145 w 3220324"/>
              <a:gd name="connsiteY102" fmla="*/ 284018 h 483984"/>
              <a:gd name="connsiteX103" fmla="*/ 2278434 w 3220324"/>
              <a:gd name="connsiteY103" fmla="*/ 225751 h 483984"/>
              <a:gd name="connsiteX104" fmla="*/ 2324951 w 3220324"/>
              <a:gd name="connsiteY104" fmla="*/ 191735 h 483984"/>
              <a:gd name="connsiteX105" fmla="*/ 1267966 w 3220324"/>
              <a:gd name="connsiteY105" fmla="*/ 115707 h 483984"/>
              <a:gd name="connsiteX106" fmla="*/ 1289365 w 3220324"/>
              <a:gd name="connsiteY106" fmla="*/ 124033 h 483984"/>
              <a:gd name="connsiteX107" fmla="*/ 1297691 w 3220324"/>
              <a:gd name="connsiteY107" fmla="*/ 144757 h 483984"/>
              <a:gd name="connsiteX108" fmla="*/ 1282823 w 3220324"/>
              <a:gd name="connsiteY108" fmla="*/ 180987 h 483984"/>
              <a:gd name="connsiteX109" fmla="*/ 1247778 w 3220324"/>
              <a:gd name="connsiteY109" fmla="*/ 200061 h 483984"/>
              <a:gd name="connsiteX110" fmla="*/ 1226647 w 3220324"/>
              <a:gd name="connsiteY110" fmla="*/ 191686 h 483984"/>
              <a:gd name="connsiteX111" fmla="*/ 1218717 w 3220324"/>
              <a:gd name="connsiteY111" fmla="*/ 171000 h 483984"/>
              <a:gd name="connsiteX112" fmla="*/ 1234549 w 3220324"/>
              <a:gd name="connsiteY112" fmla="*/ 134931 h 483984"/>
              <a:gd name="connsiteX113" fmla="*/ 1267966 w 3220324"/>
              <a:gd name="connsiteY113" fmla="*/ 115707 h 483984"/>
              <a:gd name="connsiteX114" fmla="*/ 1122748 w 3220324"/>
              <a:gd name="connsiteY114" fmla="*/ 106963 h 483984"/>
              <a:gd name="connsiteX115" fmla="*/ 1147769 w 3220324"/>
              <a:gd name="connsiteY115" fmla="*/ 121215 h 483984"/>
              <a:gd name="connsiteX116" fmla="*/ 1132392 w 3220324"/>
              <a:gd name="connsiteY116" fmla="*/ 146708 h 483984"/>
              <a:gd name="connsiteX117" fmla="*/ 1112118 w 3220324"/>
              <a:gd name="connsiteY117" fmla="*/ 166467 h 483984"/>
              <a:gd name="connsiteX118" fmla="*/ 1145755 w 3220324"/>
              <a:gd name="connsiteY118" fmla="*/ 171686 h 483984"/>
              <a:gd name="connsiteX119" fmla="*/ 1094909 w 3220324"/>
              <a:gd name="connsiteY119" fmla="*/ 253875 h 483984"/>
              <a:gd name="connsiteX120" fmla="*/ 1051650 w 3220324"/>
              <a:gd name="connsiteY120" fmla="*/ 250510 h 483984"/>
              <a:gd name="connsiteX121" fmla="*/ 1011541 w 3220324"/>
              <a:gd name="connsiteY121" fmla="*/ 323880 h 483984"/>
              <a:gd name="connsiteX122" fmla="*/ 1000440 w 3220324"/>
              <a:gd name="connsiteY122" fmla="*/ 373504 h 483984"/>
              <a:gd name="connsiteX123" fmla="*/ 1011745 w 3220324"/>
              <a:gd name="connsiteY123" fmla="*/ 388184 h 483984"/>
              <a:gd name="connsiteX124" fmla="*/ 1105388 w 3220324"/>
              <a:gd name="connsiteY124" fmla="*/ 332999 h 483984"/>
              <a:gd name="connsiteX125" fmla="*/ 1105388 w 3220324"/>
              <a:gd name="connsiteY125" fmla="*/ 357633 h 483984"/>
              <a:gd name="connsiteX126" fmla="*/ 1114266 w 3220324"/>
              <a:gd name="connsiteY126" fmla="*/ 314056 h 483984"/>
              <a:gd name="connsiteX127" fmla="*/ 1144019 w 3220324"/>
              <a:gd name="connsiteY127" fmla="*/ 263197 h 483984"/>
              <a:gd name="connsiteX128" fmla="*/ 1218845 w 3220324"/>
              <a:gd name="connsiteY128" fmla="*/ 211248 h 483984"/>
              <a:gd name="connsiteX129" fmla="*/ 1245892 w 3220324"/>
              <a:gd name="connsiteY129" fmla="*/ 232893 h 483984"/>
              <a:gd name="connsiteX130" fmla="*/ 1235144 w 3220324"/>
              <a:gd name="connsiteY130" fmla="*/ 262602 h 483984"/>
              <a:gd name="connsiteX131" fmla="*/ 1193396 w 3220324"/>
              <a:gd name="connsiteY131" fmla="*/ 316540 h 483984"/>
              <a:gd name="connsiteX132" fmla="*/ 1167796 w 3220324"/>
              <a:gd name="connsiteY132" fmla="*/ 344411 h 483984"/>
              <a:gd name="connsiteX133" fmla="*/ 1163810 w 3220324"/>
              <a:gd name="connsiteY133" fmla="*/ 359370 h 483984"/>
              <a:gd name="connsiteX134" fmla="*/ 1170588 w 3220324"/>
              <a:gd name="connsiteY134" fmla="*/ 375615 h 483984"/>
              <a:gd name="connsiteX135" fmla="*/ 1188574 w 3220324"/>
              <a:gd name="connsiteY135" fmla="*/ 382130 h 483984"/>
              <a:gd name="connsiteX136" fmla="*/ 1220051 w 3220324"/>
              <a:gd name="connsiteY136" fmla="*/ 371029 h 483984"/>
              <a:gd name="connsiteX137" fmla="*/ 1243453 w 3220324"/>
              <a:gd name="connsiteY137" fmla="*/ 356139 h 483984"/>
              <a:gd name="connsiteX138" fmla="*/ 1243833 w 3220324"/>
              <a:gd name="connsiteY138" fmla="*/ 355890 h 483984"/>
              <a:gd name="connsiteX139" fmla="*/ 1243290 w 3220324"/>
              <a:gd name="connsiteY139" fmla="*/ 351976 h 483984"/>
              <a:gd name="connsiteX140" fmla="*/ 1267722 w 3220324"/>
              <a:gd name="connsiteY140" fmla="*/ 285448 h 483984"/>
              <a:gd name="connsiteX141" fmla="*/ 1329637 w 3220324"/>
              <a:gd name="connsiteY141" fmla="*/ 225323 h 483984"/>
              <a:gd name="connsiteX142" fmla="*/ 1396813 w 3220324"/>
              <a:gd name="connsiteY142" fmla="*/ 201154 h 483984"/>
              <a:gd name="connsiteX143" fmla="*/ 1422986 w 3220324"/>
              <a:gd name="connsiteY143" fmla="*/ 207615 h 483984"/>
              <a:gd name="connsiteX144" fmla="*/ 1434618 w 3220324"/>
              <a:gd name="connsiteY144" fmla="*/ 225489 h 483984"/>
              <a:gd name="connsiteX145" fmla="*/ 1427224 w 3220324"/>
              <a:gd name="connsiteY145" fmla="*/ 237673 h 483984"/>
              <a:gd name="connsiteX146" fmla="*/ 1443554 w 3220324"/>
              <a:gd name="connsiteY146" fmla="*/ 247311 h 483984"/>
              <a:gd name="connsiteX147" fmla="*/ 1448752 w 3220324"/>
              <a:gd name="connsiteY147" fmla="*/ 270570 h 483984"/>
              <a:gd name="connsiteX148" fmla="*/ 1421170 w 3220324"/>
              <a:gd name="connsiteY148" fmla="*/ 355041 h 483984"/>
              <a:gd name="connsiteX149" fmla="*/ 1422750 w 3220324"/>
              <a:gd name="connsiteY149" fmla="*/ 355293 h 483984"/>
              <a:gd name="connsiteX150" fmla="*/ 1426201 w 3220324"/>
              <a:gd name="connsiteY150" fmla="*/ 363324 h 483984"/>
              <a:gd name="connsiteX151" fmla="*/ 1427224 w 3220324"/>
              <a:gd name="connsiteY151" fmla="*/ 369593 h 483984"/>
              <a:gd name="connsiteX152" fmla="*/ 1453510 w 3220324"/>
              <a:gd name="connsiteY152" fmla="*/ 345127 h 483984"/>
              <a:gd name="connsiteX153" fmla="*/ 1469993 w 3220324"/>
              <a:gd name="connsiteY153" fmla="*/ 334087 h 483984"/>
              <a:gd name="connsiteX154" fmla="*/ 1471093 w 3220324"/>
              <a:gd name="connsiteY154" fmla="*/ 329629 h 483984"/>
              <a:gd name="connsiteX155" fmla="*/ 1496312 w 3220324"/>
              <a:gd name="connsiteY155" fmla="*/ 286884 h 483984"/>
              <a:gd name="connsiteX156" fmla="*/ 1532006 w 3220324"/>
              <a:gd name="connsiteY156" fmla="*/ 243089 h 483984"/>
              <a:gd name="connsiteX157" fmla="*/ 1566778 w 3220324"/>
              <a:gd name="connsiteY157" fmla="*/ 229411 h 483984"/>
              <a:gd name="connsiteX158" fmla="*/ 1586495 w 3220324"/>
              <a:gd name="connsiteY158" fmla="*/ 235524 h 483984"/>
              <a:gd name="connsiteX159" fmla="*/ 1594489 w 3220324"/>
              <a:gd name="connsiteY159" fmla="*/ 250381 h 483984"/>
              <a:gd name="connsiteX160" fmla="*/ 1587288 w 3220324"/>
              <a:gd name="connsiteY160" fmla="*/ 267098 h 483984"/>
              <a:gd name="connsiteX161" fmla="*/ 1575854 w 3220324"/>
              <a:gd name="connsiteY161" fmla="*/ 279881 h 483984"/>
              <a:gd name="connsiteX162" fmla="*/ 1525866 w 3220324"/>
              <a:gd name="connsiteY162" fmla="*/ 349951 h 483984"/>
              <a:gd name="connsiteX163" fmla="*/ 1525062 w 3220324"/>
              <a:gd name="connsiteY163" fmla="*/ 353198 h 483984"/>
              <a:gd name="connsiteX164" fmla="*/ 1535285 w 3220324"/>
              <a:gd name="connsiteY164" fmla="*/ 342632 h 483984"/>
              <a:gd name="connsiteX165" fmla="*/ 1640871 w 3220324"/>
              <a:gd name="connsiteY165" fmla="*/ 237721 h 483984"/>
              <a:gd name="connsiteX166" fmla="*/ 1696620 w 3220324"/>
              <a:gd name="connsiteY166" fmla="*/ 209223 h 483984"/>
              <a:gd name="connsiteX167" fmla="*/ 1713073 w 3220324"/>
              <a:gd name="connsiteY167" fmla="*/ 228061 h 483984"/>
              <a:gd name="connsiteX168" fmla="*/ 1718951 w 3220324"/>
              <a:gd name="connsiteY168" fmla="*/ 259125 h 483984"/>
              <a:gd name="connsiteX169" fmla="*/ 1704828 w 3220324"/>
              <a:gd name="connsiteY169" fmla="*/ 279892 h 483984"/>
              <a:gd name="connsiteX170" fmla="*/ 1661686 w 3220324"/>
              <a:gd name="connsiteY170" fmla="*/ 337564 h 483984"/>
              <a:gd name="connsiteX171" fmla="*/ 1646963 w 3220324"/>
              <a:gd name="connsiteY171" fmla="*/ 370814 h 483984"/>
              <a:gd name="connsiteX172" fmla="*/ 1651550 w 3220324"/>
              <a:gd name="connsiteY172" fmla="*/ 378765 h 483984"/>
              <a:gd name="connsiteX173" fmla="*/ 1731060 w 3220324"/>
              <a:gd name="connsiteY173" fmla="*/ 332334 h 483984"/>
              <a:gd name="connsiteX174" fmla="*/ 1731060 w 3220324"/>
              <a:gd name="connsiteY174" fmla="*/ 364878 h 483984"/>
              <a:gd name="connsiteX175" fmla="*/ 1661296 w 3220324"/>
              <a:gd name="connsiteY175" fmla="*/ 430811 h 483984"/>
              <a:gd name="connsiteX176" fmla="*/ 1610509 w 3220324"/>
              <a:gd name="connsiteY176" fmla="*/ 455703 h 483984"/>
              <a:gd name="connsiteX177" fmla="*/ 1585943 w 3220324"/>
              <a:gd name="connsiteY177" fmla="*/ 443300 h 483984"/>
              <a:gd name="connsiteX178" fmla="*/ 1578083 w 3220324"/>
              <a:gd name="connsiteY178" fmla="*/ 413194 h 483984"/>
              <a:gd name="connsiteX179" fmla="*/ 1590915 w 3220324"/>
              <a:gd name="connsiteY179" fmla="*/ 369759 h 483984"/>
              <a:gd name="connsiteX180" fmla="*/ 1635272 w 3220324"/>
              <a:gd name="connsiteY180" fmla="*/ 300295 h 483984"/>
              <a:gd name="connsiteX181" fmla="*/ 1543365 w 3220324"/>
              <a:gd name="connsiteY181" fmla="*/ 402211 h 483984"/>
              <a:gd name="connsiteX182" fmla="*/ 1516340 w 3220324"/>
              <a:gd name="connsiteY182" fmla="*/ 434529 h 483984"/>
              <a:gd name="connsiteX183" fmla="*/ 1501520 w 3220324"/>
              <a:gd name="connsiteY183" fmla="*/ 440230 h 483984"/>
              <a:gd name="connsiteX184" fmla="*/ 1475460 w 3220324"/>
              <a:gd name="connsiteY184" fmla="*/ 415343 h 483984"/>
              <a:gd name="connsiteX185" fmla="*/ 1468669 w 3220324"/>
              <a:gd name="connsiteY185" fmla="*/ 389413 h 483984"/>
              <a:gd name="connsiteX186" fmla="*/ 1467022 w 3220324"/>
              <a:gd name="connsiteY186" fmla="*/ 369021 h 483984"/>
              <a:gd name="connsiteX187" fmla="*/ 1451856 w 3220324"/>
              <a:gd name="connsiteY187" fmla="*/ 382193 h 483984"/>
              <a:gd name="connsiteX188" fmla="*/ 1434269 w 3220324"/>
              <a:gd name="connsiteY188" fmla="*/ 393505 h 483984"/>
              <a:gd name="connsiteX189" fmla="*/ 1395206 w 3220324"/>
              <a:gd name="connsiteY189" fmla="*/ 400539 h 483984"/>
              <a:gd name="connsiteX190" fmla="*/ 1316757 w 3220324"/>
              <a:gd name="connsiteY190" fmla="*/ 450999 h 483984"/>
              <a:gd name="connsiteX191" fmla="*/ 1264470 w 3220324"/>
              <a:gd name="connsiteY191" fmla="*/ 422158 h 483984"/>
              <a:gd name="connsiteX192" fmla="*/ 1252149 w 3220324"/>
              <a:gd name="connsiteY192" fmla="*/ 397365 h 483984"/>
              <a:gd name="connsiteX193" fmla="*/ 1245040 w 3220324"/>
              <a:gd name="connsiteY193" fmla="*/ 405276 h 483984"/>
              <a:gd name="connsiteX194" fmla="*/ 1162342 w 3220324"/>
              <a:gd name="connsiteY194" fmla="*/ 454364 h 483984"/>
              <a:gd name="connsiteX195" fmla="*/ 1118660 w 3220324"/>
              <a:gd name="connsiteY195" fmla="*/ 423540 h 483984"/>
              <a:gd name="connsiteX196" fmla="*/ 1104945 w 3220324"/>
              <a:gd name="connsiteY196" fmla="*/ 365268 h 483984"/>
              <a:gd name="connsiteX197" fmla="*/ 1082975 w 3220324"/>
              <a:gd name="connsiteY197" fmla="*/ 388315 h 483984"/>
              <a:gd name="connsiteX198" fmla="*/ 967339 w 3220324"/>
              <a:gd name="connsiteY198" fmla="*/ 465122 h 483984"/>
              <a:gd name="connsiteX199" fmla="*/ 937513 w 3220324"/>
              <a:gd name="connsiteY199" fmla="*/ 451128 h 483984"/>
              <a:gd name="connsiteX200" fmla="*/ 927520 w 3220324"/>
              <a:gd name="connsiteY200" fmla="*/ 418574 h 483984"/>
              <a:gd name="connsiteX201" fmla="*/ 951062 w 3220324"/>
              <a:gd name="connsiteY201" fmla="*/ 344700 h 483984"/>
              <a:gd name="connsiteX202" fmla="*/ 940253 w 3220324"/>
              <a:gd name="connsiteY202" fmla="*/ 357867 h 483984"/>
              <a:gd name="connsiteX203" fmla="*/ 934865 w 3220324"/>
              <a:gd name="connsiteY203" fmla="*/ 361774 h 483984"/>
              <a:gd name="connsiteX204" fmla="*/ 934865 w 3220324"/>
              <a:gd name="connsiteY204" fmla="*/ 366142 h 483984"/>
              <a:gd name="connsiteX205" fmla="*/ 865299 w 3220324"/>
              <a:gd name="connsiteY205" fmla="*/ 429954 h 483984"/>
              <a:gd name="connsiteX206" fmla="*/ 792775 w 3220324"/>
              <a:gd name="connsiteY206" fmla="*/ 463783 h 483984"/>
              <a:gd name="connsiteX207" fmla="*/ 739219 w 3220324"/>
              <a:gd name="connsiteY207" fmla="*/ 429027 h 483984"/>
              <a:gd name="connsiteX208" fmla="*/ 719310 w 3220324"/>
              <a:gd name="connsiteY208" fmla="*/ 356005 h 483984"/>
              <a:gd name="connsiteX209" fmla="*/ 726510 w 3220324"/>
              <a:gd name="connsiteY209" fmla="*/ 319460 h 483984"/>
              <a:gd name="connsiteX210" fmla="*/ 766361 w 3220324"/>
              <a:gd name="connsiteY210" fmla="*/ 270661 h 483984"/>
              <a:gd name="connsiteX211" fmla="*/ 831850 w 3220324"/>
              <a:gd name="connsiteY211" fmla="*/ 216713 h 483984"/>
              <a:gd name="connsiteX212" fmla="*/ 881576 w 3220324"/>
              <a:gd name="connsiteY212" fmla="*/ 196450 h 483984"/>
              <a:gd name="connsiteX213" fmla="*/ 906313 w 3220324"/>
              <a:gd name="connsiteY213" fmla="*/ 205740 h 483984"/>
              <a:gd name="connsiteX214" fmla="*/ 916027 w 3220324"/>
              <a:gd name="connsiteY214" fmla="*/ 229529 h 483984"/>
              <a:gd name="connsiteX215" fmla="*/ 892474 w 3220324"/>
              <a:gd name="connsiteY215" fmla="*/ 284559 h 483984"/>
              <a:gd name="connsiteX216" fmla="*/ 853330 w 3220324"/>
              <a:gd name="connsiteY216" fmla="*/ 316443 h 483984"/>
              <a:gd name="connsiteX217" fmla="*/ 837717 w 3220324"/>
              <a:gd name="connsiteY217" fmla="*/ 299684 h 483984"/>
              <a:gd name="connsiteX218" fmla="*/ 838132 w 3220324"/>
              <a:gd name="connsiteY218" fmla="*/ 295148 h 483984"/>
              <a:gd name="connsiteX219" fmla="*/ 834418 w 3220324"/>
              <a:gd name="connsiteY219" fmla="*/ 297633 h 483984"/>
              <a:gd name="connsiteX220" fmla="*/ 814395 w 3220324"/>
              <a:gd name="connsiteY220" fmla="*/ 311830 h 483984"/>
              <a:gd name="connsiteX221" fmla="*/ 779735 w 3220324"/>
              <a:gd name="connsiteY221" fmla="*/ 340907 h 483984"/>
              <a:gd name="connsiteX222" fmla="*/ 771377 w 3220324"/>
              <a:gd name="connsiteY222" fmla="*/ 360045 h 483984"/>
              <a:gd name="connsiteX223" fmla="*/ 781213 w 3220324"/>
              <a:gd name="connsiteY223" fmla="*/ 387091 h 483984"/>
              <a:gd name="connsiteX224" fmla="*/ 808249 w 3220324"/>
              <a:gd name="connsiteY224" fmla="*/ 396928 h 483984"/>
              <a:gd name="connsiteX225" fmla="*/ 856432 w 3220324"/>
              <a:gd name="connsiteY225" fmla="*/ 382028 h 483984"/>
              <a:gd name="connsiteX226" fmla="*/ 910996 w 3220324"/>
              <a:gd name="connsiteY226" fmla="*/ 349621 h 483984"/>
              <a:gd name="connsiteX227" fmla="*/ 919440 w 3220324"/>
              <a:gd name="connsiteY227" fmla="*/ 344218 h 483984"/>
              <a:gd name="connsiteX228" fmla="*/ 919440 w 3220324"/>
              <a:gd name="connsiteY228" fmla="*/ 340553 h 483984"/>
              <a:gd name="connsiteX229" fmla="*/ 1002872 w 3220324"/>
              <a:gd name="connsiteY229" fmla="*/ 247863 h 483984"/>
              <a:gd name="connsiteX230" fmla="*/ 962474 w 3220324"/>
              <a:gd name="connsiteY230" fmla="*/ 250735 h 483984"/>
              <a:gd name="connsiteX231" fmla="*/ 949851 w 3220324"/>
              <a:gd name="connsiteY231" fmla="*/ 253875 h 483984"/>
              <a:gd name="connsiteX232" fmla="*/ 940968 w 3220324"/>
              <a:gd name="connsiteY232" fmla="*/ 242988 h 483984"/>
              <a:gd name="connsiteX233" fmla="*/ 959571 w 3220324"/>
              <a:gd name="connsiteY233" fmla="*/ 203222 h 483984"/>
              <a:gd name="connsiteX234" fmla="*/ 996775 w 3220324"/>
              <a:gd name="connsiteY234" fmla="*/ 169736 h 483984"/>
              <a:gd name="connsiteX235" fmla="*/ 1054522 w 3220324"/>
              <a:gd name="connsiteY235" fmla="*/ 164153 h 483984"/>
              <a:gd name="connsiteX236" fmla="*/ 1085447 w 3220324"/>
              <a:gd name="connsiteY236" fmla="*/ 122142 h 483984"/>
              <a:gd name="connsiteX237" fmla="*/ 1122748 w 3220324"/>
              <a:gd name="connsiteY237" fmla="*/ 106963 h 483984"/>
              <a:gd name="connsiteX238" fmla="*/ 422045 w 3220324"/>
              <a:gd name="connsiteY238" fmla="*/ 43055 h 483984"/>
              <a:gd name="connsiteX239" fmla="*/ 479577 w 3220324"/>
              <a:gd name="connsiteY239" fmla="*/ 48402 h 483984"/>
              <a:gd name="connsiteX240" fmla="*/ 510175 w 3220324"/>
              <a:gd name="connsiteY240" fmla="*/ 60929 h 483984"/>
              <a:gd name="connsiteX241" fmla="*/ 519053 w 3220324"/>
              <a:gd name="connsiteY241" fmla="*/ 81514 h 483984"/>
              <a:gd name="connsiteX242" fmla="*/ 512651 w 3220324"/>
              <a:gd name="connsiteY242" fmla="*/ 118536 h 483984"/>
              <a:gd name="connsiteX243" fmla="*/ 497338 w 3220324"/>
              <a:gd name="connsiteY243" fmla="*/ 139416 h 483984"/>
              <a:gd name="connsiteX244" fmla="*/ 465132 w 3220324"/>
              <a:gd name="connsiteY244" fmla="*/ 153566 h 483984"/>
              <a:gd name="connsiteX245" fmla="*/ 436623 w 3220324"/>
              <a:gd name="connsiteY245" fmla="*/ 164469 h 483984"/>
              <a:gd name="connsiteX246" fmla="*/ 405500 w 3220324"/>
              <a:gd name="connsiteY246" fmla="*/ 182841 h 483984"/>
              <a:gd name="connsiteX247" fmla="*/ 389577 w 3220324"/>
              <a:gd name="connsiteY247" fmla="*/ 191306 h 483984"/>
              <a:gd name="connsiteX248" fmla="*/ 378186 w 3220324"/>
              <a:gd name="connsiteY248" fmla="*/ 181758 h 483984"/>
              <a:gd name="connsiteX249" fmla="*/ 390262 w 3220324"/>
              <a:gd name="connsiteY249" fmla="*/ 161640 h 483984"/>
              <a:gd name="connsiteX250" fmla="*/ 419066 w 3220324"/>
              <a:gd name="connsiteY250" fmla="*/ 140986 h 483984"/>
              <a:gd name="connsiteX251" fmla="*/ 436715 w 3220324"/>
              <a:gd name="connsiteY251" fmla="*/ 131974 h 483984"/>
              <a:gd name="connsiteX252" fmla="*/ 418680 w 3220324"/>
              <a:gd name="connsiteY252" fmla="*/ 135467 h 483984"/>
              <a:gd name="connsiteX253" fmla="*/ 268731 w 3220324"/>
              <a:gd name="connsiteY253" fmla="*/ 158013 h 483984"/>
              <a:gd name="connsiteX254" fmla="*/ 206886 w 3220324"/>
              <a:gd name="connsiteY254" fmla="*/ 203961 h 483984"/>
              <a:gd name="connsiteX255" fmla="*/ 209302 w 3220324"/>
              <a:gd name="connsiteY255" fmla="*/ 210964 h 483984"/>
              <a:gd name="connsiteX256" fmla="*/ 218255 w 3220324"/>
              <a:gd name="connsiteY256" fmla="*/ 216134 h 483984"/>
              <a:gd name="connsiteX257" fmla="*/ 292846 w 3220324"/>
              <a:gd name="connsiteY257" fmla="*/ 238112 h 483984"/>
              <a:gd name="connsiteX258" fmla="*/ 358651 w 3220324"/>
              <a:gd name="connsiteY258" fmla="*/ 262527 h 483984"/>
              <a:gd name="connsiteX259" fmla="*/ 407965 w 3220324"/>
              <a:gd name="connsiteY259" fmla="*/ 291786 h 483984"/>
              <a:gd name="connsiteX260" fmla="*/ 434314 w 3220324"/>
              <a:gd name="connsiteY260" fmla="*/ 321560 h 483984"/>
              <a:gd name="connsiteX261" fmla="*/ 442361 w 3220324"/>
              <a:gd name="connsiteY261" fmla="*/ 353316 h 483984"/>
              <a:gd name="connsiteX262" fmla="*/ 417743 w 3220324"/>
              <a:gd name="connsiteY262" fmla="*/ 418622 h 483984"/>
              <a:gd name="connsiteX263" fmla="*/ 323263 w 3220324"/>
              <a:gd name="connsiteY263" fmla="*/ 471107 h 483984"/>
              <a:gd name="connsiteX264" fmla="*/ 186257 w 3220324"/>
              <a:gd name="connsiteY264" fmla="*/ 483609 h 483984"/>
              <a:gd name="connsiteX265" fmla="*/ 101149 w 3220324"/>
              <a:gd name="connsiteY265" fmla="*/ 461647 h 483984"/>
              <a:gd name="connsiteX266" fmla="*/ 1924 w 3220324"/>
              <a:gd name="connsiteY266" fmla="*/ 392831 h 483984"/>
              <a:gd name="connsiteX267" fmla="*/ 167742 w 3220324"/>
              <a:gd name="connsiteY267" fmla="*/ 393563 h 483984"/>
              <a:gd name="connsiteX268" fmla="*/ 278916 w 3220324"/>
              <a:gd name="connsiteY268" fmla="*/ 388977 h 483984"/>
              <a:gd name="connsiteX269" fmla="*/ 340718 w 3220324"/>
              <a:gd name="connsiteY269" fmla="*/ 373306 h 483984"/>
              <a:gd name="connsiteX270" fmla="*/ 386255 w 3220324"/>
              <a:gd name="connsiteY270" fmla="*/ 348001 h 483984"/>
              <a:gd name="connsiteX271" fmla="*/ 284938 w 3220324"/>
              <a:gd name="connsiteY271" fmla="*/ 297819 h 483984"/>
              <a:gd name="connsiteX272" fmla="*/ 201742 w 3220324"/>
              <a:gd name="connsiteY272" fmla="*/ 273843 h 483984"/>
              <a:gd name="connsiteX273" fmla="*/ 152177 w 3220324"/>
              <a:gd name="connsiteY273" fmla="*/ 245886 h 483984"/>
              <a:gd name="connsiteX274" fmla="*/ 142045 w 3220324"/>
              <a:gd name="connsiteY274" fmla="*/ 220785 h 483984"/>
              <a:gd name="connsiteX275" fmla="*/ 166659 w 3220324"/>
              <a:gd name="connsiteY275" fmla="*/ 129043 h 483984"/>
              <a:gd name="connsiteX276" fmla="*/ 264407 w 3220324"/>
              <a:gd name="connsiteY276" fmla="*/ 65478 h 483984"/>
              <a:gd name="connsiteX277" fmla="*/ 422045 w 3220324"/>
              <a:gd name="connsiteY277" fmla="*/ 43055 h 483984"/>
              <a:gd name="connsiteX278" fmla="*/ 3197993 w 3220324"/>
              <a:gd name="connsiteY278" fmla="*/ 24217 h 483984"/>
              <a:gd name="connsiteX279" fmla="*/ 3220324 w 3220324"/>
              <a:gd name="connsiteY279" fmla="*/ 44513 h 483984"/>
              <a:gd name="connsiteX280" fmla="*/ 2992928 w 3220324"/>
              <a:gd name="connsiteY280" fmla="*/ 340318 h 483984"/>
              <a:gd name="connsiteX281" fmla="*/ 2992928 w 3220324"/>
              <a:gd name="connsiteY281" fmla="*/ 359241 h 483984"/>
              <a:gd name="connsiteX282" fmla="*/ 3103374 w 3220324"/>
              <a:gd name="connsiteY282" fmla="*/ 241123 h 483984"/>
              <a:gd name="connsiteX283" fmla="*/ 3176465 w 3220324"/>
              <a:gd name="connsiteY283" fmla="*/ 202504 h 483984"/>
              <a:gd name="connsiteX284" fmla="*/ 3197473 w 3220324"/>
              <a:gd name="connsiteY284" fmla="*/ 216027 h 483984"/>
              <a:gd name="connsiteX285" fmla="*/ 3204851 w 3220324"/>
              <a:gd name="connsiteY285" fmla="*/ 248367 h 483984"/>
              <a:gd name="connsiteX286" fmla="*/ 3173819 w 3220324"/>
              <a:gd name="connsiteY286" fmla="*/ 314182 h 483984"/>
              <a:gd name="connsiteX287" fmla="*/ 3092498 w 3220324"/>
              <a:gd name="connsiteY287" fmla="*/ 373139 h 483984"/>
              <a:gd name="connsiteX288" fmla="*/ 3121976 w 3220324"/>
              <a:gd name="connsiteY288" fmla="*/ 392888 h 483984"/>
              <a:gd name="connsiteX289" fmla="*/ 3147201 w 3220324"/>
              <a:gd name="connsiteY289" fmla="*/ 383207 h 483984"/>
              <a:gd name="connsiteX290" fmla="*/ 3212931 w 3220324"/>
              <a:gd name="connsiteY290" fmla="*/ 333674 h 483984"/>
              <a:gd name="connsiteX291" fmla="*/ 3212931 w 3220324"/>
              <a:gd name="connsiteY291" fmla="*/ 365199 h 483984"/>
              <a:gd name="connsiteX292" fmla="*/ 3147179 w 3220324"/>
              <a:gd name="connsiteY292" fmla="*/ 434524 h 483984"/>
              <a:gd name="connsiteX293" fmla="*/ 3101113 w 3220324"/>
              <a:gd name="connsiteY293" fmla="*/ 457054 h 483984"/>
              <a:gd name="connsiteX294" fmla="*/ 3056048 w 3220324"/>
              <a:gd name="connsiteY294" fmla="*/ 434186 h 483984"/>
              <a:gd name="connsiteX295" fmla="*/ 3024154 w 3220324"/>
              <a:gd name="connsiteY295" fmla="*/ 374307 h 483984"/>
              <a:gd name="connsiteX296" fmla="*/ 2992896 w 3220324"/>
              <a:gd name="connsiteY296" fmla="*/ 421371 h 483984"/>
              <a:gd name="connsiteX297" fmla="*/ 2967232 w 3220324"/>
              <a:gd name="connsiteY297" fmla="*/ 442930 h 483984"/>
              <a:gd name="connsiteX298" fmla="*/ 2945041 w 3220324"/>
              <a:gd name="connsiteY298" fmla="*/ 414095 h 483984"/>
              <a:gd name="connsiteX299" fmla="*/ 2944445 w 3220324"/>
              <a:gd name="connsiteY299" fmla="*/ 405064 h 483984"/>
              <a:gd name="connsiteX300" fmla="*/ 2943347 w 3220324"/>
              <a:gd name="connsiteY300" fmla="*/ 406170 h 483984"/>
              <a:gd name="connsiteX301" fmla="*/ 2857754 w 3220324"/>
              <a:gd name="connsiteY301" fmla="*/ 460418 h 483984"/>
              <a:gd name="connsiteX302" fmla="*/ 2833371 w 3220324"/>
              <a:gd name="connsiteY302" fmla="*/ 448797 h 483984"/>
              <a:gd name="connsiteX303" fmla="*/ 2827343 w 3220324"/>
              <a:gd name="connsiteY303" fmla="*/ 417899 h 483984"/>
              <a:gd name="connsiteX304" fmla="*/ 2846181 w 3220324"/>
              <a:gd name="connsiteY304" fmla="*/ 352105 h 483984"/>
              <a:gd name="connsiteX305" fmla="*/ 2782900 w 3220324"/>
              <a:gd name="connsiteY305" fmla="*/ 429429 h 483984"/>
              <a:gd name="connsiteX306" fmla="*/ 2745400 w 3220324"/>
              <a:gd name="connsiteY306" fmla="*/ 450324 h 483984"/>
              <a:gd name="connsiteX307" fmla="*/ 2707934 w 3220324"/>
              <a:gd name="connsiteY307" fmla="*/ 417936 h 483984"/>
              <a:gd name="connsiteX308" fmla="*/ 2690097 w 3220324"/>
              <a:gd name="connsiteY308" fmla="*/ 359370 h 483984"/>
              <a:gd name="connsiteX309" fmla="*/ 2706305 w 3220324"/>
              <a:gd name="connsiteY309" fmla="*/ 308080 h 483984"/>
              <a:gd name="connsiteX310" fmla="*/ 2770255 w 3220324"/>
              <a:gd name="connsiteY310" fmla="*/ 248742 h 483984"/>
              <a:gd name="connsiteX311" fmla="*/ 2851587 w 3220324"/>
              <a:gd name="connsiteY311" fmla="*/ 200205 h 483984"/>
              <a:gd name="connsiteX312" fmla="*/ 2909553 w 3220324"/>
              <a:gd name="connsiteY312" fmla="*/ 186355 h 483984"/>
              <a:gd name="connsiteX313" fmla="*/ 2930915 w 3220324"/>
              <a:gd name="connsiteY313" fmla="*/ 199718 h 483984"/>
              <a:gd name="connsiteX314" fmla="*/ 2940629 w 3220324"/>
              <a:gd name="connsiteY314" fmla="*/ 223474 h 483984"/>
              <a:gd name="connsiteX315" fmla="*/ 2920451 w 3220324"/>
              <a:gd name="connsiteY315" fmla="*/ 242602 h 483984"/>
              <a:gd name="connsiteX316" fmla="*/ 2933910 w 3220324"/>
              <a:gd name="connsiteY316" fmla="*/ 273934 h 483984"/>
              <a:gd name="connsiteX317" fmla="*/ 2916369 w 3220324"/>
              <a:gd name="connsiteY317" fmla="*/ 307710 h 483984"/>
              <a:gd name="connsiteX318" fmla="*/ 2893576 w 3220324"/>
              <a:gd name="connsiteY318" fmla="*/ 340307 h 483984"/>
              <a:gd name="connsiteX319" fmla="*/ 2889504 w 3220324"/>
              <a:gd name="connsiteY319" fmla="*/ 360045 h 483984"/>
              <a:gd name="connsiteX320" fmla="*/ 2902160 w 3220324"/>
              <a:gd name="connsiteY320" fmla="*/ 378765 h 483984"/>
              <a:gd name="connsiteX321" fmla="*/ 2933940 w 3220324"/>
              <a:gd name="connsiteY321" fmla="*/ 367661 h 483984"/>
              <a:gd name="connsiteX322" fmla="*/ 2951315 w 3220324"/>
              <a:gd name="connsiteY322" fmla="*/ 357004 h 483984"/>
              <a:gd name="connsiteX323" fmla="*/ 2966461 w 3220324"/>
              <a:gd name="connsiteY323" fmla="*/ 289295 h 483984"/>
              <a:gd name="connsiteX324" fmla="*/ 3047653 w 3220324"/>
              <a:gd name="connsiteY324" fmla="*/ 165519 h 483984"/>
              <a:gd name="connsiteX325" fmla="*/ 3141045 w 3220324"/>
              <a:gd name="connsiteY325" fmla="*/ 57929 h 483984"/>
              <a:gd name="connsiteX326" fmla="*/ 3197993 w 3220324"/>
              <a:gd name="connsiteY326" fmla="*/ 24217 h 483984"/>
              <a:gd name="connsiteX327" fmla="*/ 2170576 w 3220324"/>
              <a:gd name="connsiteY327" fmla="*/ 0 h 483984"/>
              <a:gd name="connsiteX328" fmla="*/ 2268710 w 3220324"/>
              <a:gd name="connsiteY328" fmla="*/ 24201 h 483984"/>
              <a:gd name="connsiteX329" fmla="*/ 2301221 w 3220324"/>
              <a:gd name="connsiteY329" fmla="*/ 84214 h 483984"/>
              <a:gd name="connsiteX330" fmla="*/ 2241755 w 3220324"/>
              <a:gd name="connsiteY330" fmla="*/ 171798 h 483984"/>
              <a:gd name="connsiteX331" fmla="*/ 2046147 w 3220324"/>
              <a:gd name="connsiteY331" fmla="*/ 228650 h 483984"/>
              <a:gd name="connsiteX332" fmla="*/ 2032784 w 3220324"/>
              <a:gd name="connsiteY332" fmla="*/ 236987 h 483984"/>
              <a:gd name="connsiteX333" fmla="*/ 2167244 w 3220324"/>
              <a:gd name="connsiteY333" fmla="*/ 268480 h 483984"/>
              <a:gd name="connsiteX334" fmla="*/ 2213760 w 3220324"/>
              <a:gd name="connsiteY334" fmla="*/ 330448 h 483984"/>
              <a:gd name="connsiteX335" fmla="*/ 2179122 w 3220324"/>
              <a:gd name="connsiteY335" fmla="*/ 391602 h 483984"/>
              <a:gd name="connsiteX336" fmla="*/ 2090654 w 3220324"/>
              <a:gd name="connsiteY336" fmla="*/ 441880 h 483984"/>
              <a:gd name="connsiteX337" fmla="*/ 1990940 w 3220324"/>
              <a:gd name="connsiteY337" fmla="*/ 461768 h 483984"/>
              <a:gd name="connsiteX338" fmla="*/ 1908006 w 3220324"/>
              <a:gd name="connsiteY338" fmla="*/ 441339 h 483984"/>
              <a:gd name="connsiteX339" fmla="*/ 1878458 w 3220324"/>
              <a:gd name="connsiteY339" fmla="*/ 386288 h 483984"/>
              <a:gd name="connsiteX340" fmla="*/ 1896798 w 3220324"/>
              <a:gd name="connsiteY340" fmla="*/ 328734 h 483984"/>
              <a:gd name="connsiteX341" fmla="*/ 1948431 w 3220324"/>
              <a:gd name="connsiteY341" fmla="*/ 264269 h 483984"/>
              <a:gd name="connsiteX342" fmla="*/ 1899310 w 3220324"/>
              <a:gd name="connsiteY342" fmla="*/ 232218 h 483984"/>
              <a:gd name="connsiteX343" fmla="*/ 1913911 w 3220324"/>
              <a:gd name="connsiteY343" fmla="*/ 210005 h 483984"/>
              <a:gd name="connsiteX344" fmla="*/ 1998483 w 3220324"/>
              <a:gd name="connsiteY344" fmla="*/ 196889 h 483984"/>
              <a:gd name="connsiteX345" fmla="*/ 2130875 w 3220324"/>
              <a:gd name="connsiteY345" fmla="*/ 104949 h 483984"/>
              <a:gd name="connsiteX346" fmla="*/ 2142448 w 3220324"/>
              <a:gd name="connsiteY346" fmla="*/ 113136 h 483984"/>
              <a:gd name="connsiteX347" fmla="*/ 2121167 w 3220324"/>
              <a:gd name="connsiteY347" fmla="*/ 141961 h 483984"/>
              <a:gd name="connsiteX348" fmla="*/ 2072475 w 3220324"/>
              <a:gd name="connsiteY348" fmla="*/ 187684 h 483984"/>
              <a:gd name="connsiteX349" fmla="*/ 2239735 w 3220324"/>
              <a:gd name="connsiteY349" fmla="*/ 115825 h 483984"/>
              <a:gd name="connsiteX350" fmla="*/ 2162497 w 3220324"/>
              <a:gd name="connsiteY350" fmla="*/ 82317 h 483984"/>
              <a:gd name="connsiteX351" fmla="*/ 2049651 w 3220324"/>
              <a:gd name="connsiteY351" fmla="*/ 97689 h 483984"/>
              <a:gd name="connsiteX352" fmla="*/ 2005215 w 3220324"/>
              <a:gd name="connsiteY352" fmla="*/ 109574 h 483984"/>
              <a:gd name="connsiteX353" fmla="*/ 1992560 w 3220324"/>
              <a:gd name="connsiteY353" fmla="*/ 113771 h 483984"/>
              <a:gd name="connsiteX354" fmla="*/ 2002899 w 3220324"/>
              <a:gd name="connsiteY354" fmla="*/ 118871 h 483984"/>
              <a:gd name="connsiteX355" fmla="*/ 2006542 w 3220324"/>
              <a:gd name="connsiteY355" fmla="*/ 127270 h 483984"/>
              <a:gd name="connsiteX356" fmla="*/ 1954614 w 3220324"/>
              <a:gd name="connsiteY356" fmla="*/ 153105 h 483984"/>
              <a:gd name="connsiteX357" fmla="*/ 1883976 w 3220324"/>
              <a:gd name="connsiteY357" fmla="*/ 169114 h 483984"/>
              <a:gd name="connsiteX358" fmla="*/ 1864999 w 3220324"/>
              <a:gd name="connsiteY358" fmla="*/ 150137 h 483984"/>
              <a:gd name="connsiteX359" fmla="*/ 1880671 w 3220324"/>
              <a:gd name="connsiteY359" fmla="*/ 112675 h 483984"/>
              <a:gd name="connsiteX360" fmla="*/ 1913198 w 3220324"/>
              <a:gd name="connsiteY360" fmla="*/ 68993 h 483984"/>
              <a:gd name="connsiteX361" fmla="*/ 1941016 w 3220324"/>
              <a:gd name="connsiteY361" fmla="*/ 45627 h 483984"/>
              <a:gd name="connsiteX362" fmla="*/ 2000567 w 3220324"/>
              <a:gd name="connsiteY362" fmla="*/ 27534 h 483984"/>
              <a:gd name="connsiteX363" fmla="*/ 2092417 w 3220324"/>
              <a:gd name="connsiteY363" fmla="*/ 7094 h 483984"/>
              <a:gd name="connsiteX364" fmla="*/ 2170576 w 3220324"/>
              <a:gd name="connsiteY364" fmla="*/ 0 h 483984"/>
              <a:gd name="connsiteX0" fmla="*/ 2009487 w 3219348"/>
              <a:gd name="connsiteY0" fmla="*/ 271373 h 483984"/>
              <a:gd name="connsiteX1" fmla="*/ 1966411 w 3219348"/>
              <a:gd name="connsiteY1" fmla="*/ 324292 h 483984"/>
              <a:gd name="connsiteX2" fmla="*/ 1958481 w 3219348"/>
              <a:gd name="connsiteY2" fmla="*/ 344572 h 483984"/>
              <a:gd name="connsiteX3" fmla="*/ 1970933 w 3219348"/>
              <a:gd name="connsiteY3" fmla="*/ 367948 h 483984"/>
              <a:gd name="connsiteX4" fmla="*/ 2012842 w 3219348"/>
              <a:gd name="connsiteY4" fmla="*/ 380115 h 483984"/>
              <a:gd name="connsiteX5" fmla="*/ 2100779 w 3219348"/>
              <a:gd name="connsiteY5" fmla="*/ 359188 h 483984"/>
              <a:gd name="connsiteX6" fmla="*/ 2143904 w 3219348"/>
              <a:gd name="connsiteY6" fmla="*/ 316990 h 483984"/>
              <a:gd name="connsiteX7" fmla="*/ 2115963 w 3219348"/>
              <a:gd name="connsiteY7" fmla="*/ 293174 h 483984"/>
              <a:gd name="connsiteX8" fmla="*/ 2009487 w 3219348"/>
              <a:gd name="connsiteY8" fmla="*/ 271373 h 483984"/>
              <a:gd name="connsiteX9" fmla="*/ 3144045 w 3219348"/>
              <a:gd name="connsiteY9" fmla="*/ 267214 h 483984"/>
              <a:gd name="connsiteX10" fmla="*/ 3140251 w 3219348"/>
              <a:gd name="connsiteY10" fmla="*/ 268049 h 483984"/>
              <a:gd name="connsiteX11" fmla="*/ 3107804 w 3219348"/>
              <a:gd name="connsiteY11" fmla="*/ 288909 h 483984"/>
              <a:gd name="connsiteX12" fmla="*/ 3051156 w 3219348"/>
              <a:gd name="connsiteY12" fmla="*/ 339075 h 483984"/>
              <a:gd name="connsiteX13" fmla="*/ 3075105 w 3219348"/>
              <a:gd name="connsiteY13" fmla="*/ 350497 h 483984"/>
              <a:gd name="connsiteX14" fmla="*/ 3125008 w 3219348"/>
              <a:gd name="connsiteY14" fmla="*/ 302909 h 483984"/>
              <a:gd name="connsiteX15" fmla="*/ 3143201 w 3219348"/>
              <a:gd name="connsiteY15" fmla="*/ 271861 h 483984"/>
              <a:gd name="connsiteX16" fmla="*/ 3144045 w 3219348"/>
              <a:gd name="connsiteY16" fmla="*/ 267214 h 483984"/>
              <a:gd name="connsiteX17" fmla="*/ 1388979 w 3219348"/>
              <a:gd name="connsiteY17" fmla="*/ 260604 h 483984"/>
              <a:gd name="connsiteX18" fmla="*/ 1338342 w 3219348"/>
              <a:gd name="connsiteY18" fmla="*/ 299620 h 483984"/>
              <a:gd name="connsiteX19" fmla="*/ 1302735 w 3219348"/>
              <a:gd name="connsiteY19" fmla="*/ 346613 h 483984"/>
              <a:gd name="connsiteX20" fmla="*/ 1297071 w 3219348"/>
              <a:gd name="connsiteY20" fmla="*/ 377533 h 483984"/>
              <a:gd name="connsiteX21" fmla="*/ 1302054 w 3219348"/>
              <a:gd name="connsiteY21" fmla="*/ 388388 h 483984"/>
              <a:gd name="connsiteX22" fmla="*/ 1315781 w 3219348"/>
              <a:gd name="connsiteY22" fmla="*/ 392888 h 483984"/>
              <a:gd name="connsiteX23" fmla="*/ 1360722 w 3219348"/>
              <a:gd name="connsiteY23" fmla="*/ 373311 h 483984"/>
              <a:gd name="connsiteX24" fmla="*/ 1354667 w 3219348"/>
              <a:gd name="connsiteY24" fmla="*/ 346586 h 483984"/>
              <a:gd name="connsiteX25" fmla="*/ 1388979 w 3219348"/>
              <a:gd name="connsiteY25" fmla="*/ 260604 h 483984"/>
              <a:gd name="connsiteX26" fmla="*/ 2888935 w 3219348"/>
              <a:gd name="connsiteY26" fmla="*/ 252535 h 483984"/>
              <a:gd name="connsiteX27" fmla="*/ 2783767 w 3219348"/>
              <a:gd name="connsiteY27" fmla="*/ 313443 h 483984"/>
              <a:gd name="connsiteX28" fmla="*/ 2744554 w 3219348"/>
              <a:gd name="connsiteY28" fmla="*/ 368114 h 483984"/>
              <a:gd name="connsiteX29" fmla="*/ 2751154 w 3219348"/>
              <a:gd name="connsiteY29" fmla="*/ 385495 h 483984"/>
              <a:gd name="connsiteX30" fmla="*/ 2792966 w 3219348"/>
              <a:gd name="connsiteY30" fmla="*/ 359316 h 483984"/>
              <a:gd name="connsiteX31" fmla="*/ 2888935 w 3219348"/>
              <a:gd name="connsiteY31" fmla="*/ 252535 h 483984"/>
              <a:gd name="connsiteX32" fmla="*/ 2602148 w 3219348"/>
              <a:gd name="connsiteY32" fmla="*/ 246481 h 483984"/>
              <a:gd name="connsiteX33" fmla="*/ 2560458 w 3219348"/>
              <a:gd name="connsiteY33" fmla="*/ 272788 h 483984"/>
              <a:gd name="connsiteX34" fmla="*/ 2524909 w 3219348"/>
              <a:gd name="connsiteY34" fmla="*/ 324255 h 483984"/>
              <a:gd name="connsiteX35" fmla="*/ 2580443 w 3219348"/>
              <a:gd name="connsiteY35" fmla="*/ 282791 h 483984"/>
              <a:gd name="connsiteX36" fmla="*/ 2602694 w 3219348"/>
              <a:gd name="connsiteY36" fmla="*/ 247017 h 483984"/>
              <a:gd name="connsiteX37" fmla="*/ 2602148 w 3219348"/>
              <a:gd name="connsiteY37" fmla="*/ 246481 h 483984"/>
              <a:gd name="connsiteX38" fmla="*/ 649522 w 3219348"/>
              <a:gd name="connsiteY38" fmla="*/ 246481 h 483984"/>
              <a:gd name="connsiteX39" fmla="*/ 607833 w 3219348"/>
              <a:gd name="connsiteY39" fmla="*/ 272788 h 483984"/>
              <a:gd name="connsiteX40" fmla="*/ 572284 w 3219348"/>
              <a:gd name="connsiteY40" fmla="*/ 324255 h 483984"/>
              <a:gd name="connsiteX41" fmla="*/ 627818 w 3219348"/>
              <a:gd name="connsiteY41" fmla="*/ 282791 h 483984"/>
              <a:gd name="connsiteX42" fmla="*/ 650069 w 3219348"/>
              <a:gd name="connsiteY42" fmla="*/ 247017 h 483984"/>
              <a:gd name="connsiteX43" fmla="*/ 649522 w 3219348"/>
              <a:gd name="connsiteY43" fmla="*/ 246481 h 483984"/>
              <a:gd name="connsiteX44" fmla="*/ 667696 w 3219348"/>
              <a:gd name="connsiteY44" fmla="*/ 197114 h 483984"/>
              <a:gd name="connsiteX45" fmla="*/ 697914 w 3219348"/>
              <a:gd name="connsiteY45" fmla="*/ 206249 h 483984"/>
              <a:gd name="connsiteX46" fmla="*/ 709530 w 3219348"/>
              <a:gd name="connsiteY46" fmla="*/ 231543 h 483984"/>
              <a:gd name="connsiteX47" fmla="*/ 568919 w 3219348"/>
              <a:gd name="connsiteY47" fmla="*/ 357302 h 483984"/>
              <a:gd name="connsiteX48" fmla="*/ 568919 w 3219348"/>
              <a:gd name="connsiteY48" fmla="*/ 360720 h 483984"/>
              <a:gd name="connsiteX49" fmla="*/ 576211 w 3219348"/>
              <a:gd name="connsiteY49" fmla="*/ 386952 h 483984"/>
              <a:gd name="connsiteX50" fmla="*/ 596373 w 3219348"/>
              <a:gd name="connsiteY50" fmla="*/ 395589 h 483984"/>
              <a:gd name="connsiteX51" fmla="*/ 643286 w 3219348"/>
              <a:gd name="connsiteY51" fmla="*/ 380469 h 483984"/>
              <a:gd name="connsiteX52" fmla="*/ 712894 w 3219348"/>
              <a:gd name="connsiteY52" fmla="*/ 333674 h 483984"/>
              <a:gd name="connsiteX53" fmla="*/ 712894 w 3219348"/>
              <a:gd name="connsiteY53" fmla="*/ 363185 h 483984"/>
              <a:gd name="connsiteX54" fmla="*/ 570141 w 3219348"/>
              <a:gd name="connsiteY54" fmla="*/ 459743 h 483984"/>
              <a:gd name="connsiteX55" fmla="*/ 518465 w 3219348"/>
              <a:gd name="connsiteY55" fmla="*/ 433581 h 483984"/>
              <a:gd name="connsiteX56" fmla="*/ 500039 w 3219348"/>
              <a:gd name="connsiteY56" fmla="*/ 364749 h 483984"/>
              <a:gd name="connsiteX57" fmla="*/ 526052 w 3219348"/>
              <a:gd name="connsiteY57" fmla="*/ 289820 h 483984"/>
              <a:gd name="connsiteX58" fmla="*/ 594026 w 3219348"/>
              <a:gd name="connsiteY58" fmla="*/ 224042 h 483984"/>
              <a:gd name="connsiteX59" fmla="*/ 667696 w 3219348"/>
              <a:gd name="connsiteY59" fmla="*/ 197114 h 483984"/>
              <a:gd name="connsiteX60" fmla="*/ 2323975 w 3219348"/>
              <a:gd name="connsiteY60" fmla="*/ 191735 h 483984"/>
              <a:gd name="connsiteX61" fmla="*/ 2338912 w 3219348"/>
              <a:gd name="connsiteY61" fmla="*/ 203672 h 483984"/>
              <a:gd name="connsiteX62" fmla="*/ 2328818 w 3219348"/>
              <a:gd name="connsiteY62" fmla="*/ 219981 h 483984"/>
              <a:gd name="connsiteX63" fmla="*/ 2407406 w 3219348"/>
              <a:gd name="connsiteY63" fmla="*/ 209898 h 483984"/>
              <a:gd name="connsiteX64" fmla="*/ 2422880 w 3219348"/>
              <a:gd name="connsiteY64" fmla="*/ 213927 h 483984"/>
              <a:gd name="connsiteX65" fmla="*/ 2432186 w 3219348"/>
              <a:gd name="connsiteY65" fmla="*/ 228061 h 483984"/>
              <a:gd name="connsiteX66" fmla="*/ 2436457 w 3219348"/>
              <a:gd name="connsiteY66" fmla="*/ 248367 h 483984"/>
              <a:gd name="connsiteX67" fmla="*/ 2431838 w 3219348"/>
              <a:gd name="connsiteY67" fmla="*/ 267832 h 483984"/>
              <a:gd name="connsiteX68" fmla="*/ 2407621 w 3219348"/>
              <a:gd name="connsiteY68" fmla="*/ 296137 h 483984"/>
              <a:gd name="connsiteX69" fmla="*/ 2379974 w 3219348"/>
              <a:gd name="connsiteY69" fmla="*/ 334306 h 483984"/>
              <a:gd name="connsiteX70" fmla="*/ 2368508 w 3219348"/>
              <a:gd name="connsiteY70" fmla="*/ 365424 h 483984"/>
              <a:gd name="connsiteX71" fmla="*/ 2380489 w 3219348"/>
              <a:gd name="connsiteY71" fmla="*/ 374725 h 483984"/>
              <a:gd name="connsiteX72" fmla="*/ 2457320 w 3219348"/>
              <a:gd name="connsiteY72" fmla="*/ 332999 h 483984"/>
              <a:gd name="connsiteX73" fmla="*/ 2457320 w 3219348"/>
              <a:gd name="connsiteY73" fmla="*/ 338426 h 483984"/>
              <a:gd name="connsiteX74" fmla="*/ 2459167 w 3219348"/>
              <a:gd name="connsiteY74" fmla="*/ 327977 h 483984"/>
              <a:gd name="connsiteX75" fmla="*/ 2478677 w 3219348"/>
              <a:gd name="connsiteY75" fmla="*/ 289820 h 483984"/>
              <a:gd name="connsiteX76" fmla="*/ 2546651 w 3219348"/>
              <a:gd name="connsiteY76" fmla="*/ 224042 h 483984"/>
              <a:gd name="connsiteX77" fmla="*/ 2620321 w 3219348"/>
              <a:gd name="connsiteY77" fmla="*/ 197114 h 483984"/>
              <a:gd name="connsiteX78" fmla="*/ 2650540 w 3219348"/>
              <a:gd name="connsiteY78" fmla="*/ 206249 h 483984"/>
              <a:gd name="connsiteX79" fmla="*/ 2662155 w 3219348"/>
              <a:gd name="connsiteY79" fmla="*/ 231543 h 483984"/>
              <a:gd name="connsiteX80" fmla="*/ 2521544 w 3219348"/>
              <a:gd name="connsiteY80" fmla="*/ 357302 h 483984"/>
              <a:gd name="connsiteX81" fmla="*/ 2521544 w 3219348"/>
              <a:gd name="connsiteY81" fmla="*/ 360720 h 483984"/>
              <a:gd name="connsiteX82" fmla="*/ 2528836 w 3219348"/>
              <a:gd name="connsiteY82" fmla="*/ 386952 h 483984"/>
              <a:gd name="connsiteX83" fmla="*/ 2548998 w 3219348"/>
              <a:gd name="connsiteY83" fmla="*/ 395589 h 483984"/>
              <a:gd name="connsiteX84" fmla="*/ 2595911 w 3219348"/>
              <a:gd name="connsiteY84" fmla="*/ 380469 h 483984"/>
              <a:gd name="connsiteX85" fmla="*/ 2665519 w 3219348"/>
              <a:gd name="connsiteY85" fmla="*/ 333674 h 483984"/>
              <a:gd name="connsiteX86" fmla="*/ 2665519 w 3219348"/>
              <a:gd name="connsiteY86" fmla="*/ 363185 h 483984"/>
              <a:gd name="connsiteX87" fmla="*/ 2522766 w 3219348"/>
              <a:gd name="connsiteY87" fmla="*/ 459743 h 483984"/>
              <a:gd name="connsiteX88" fmla="*/ 2471090 w 3219348"/>
              <a:gd name="connsiteY88" fmla="*/ 433581 h 483984"/>
              <a:gd name="connsiteX89" fmla="*/ 2453816 w 3219348"/>
              <a:gd name="connsiteY89" fmla="*/ 385052 h 483984"/>
              <a:gd name="connsiteX90" fmla="*/ 2452920 w 3219348"/>
              <a:gd name="connsiteY90" fmla="*/ 369254 h 483984"/>
              <a:gd name="connsiteX91" fmla="*/ 2428112 w 3219348"/>
              <a:gd name="connsiteY91" fmla="*/ 395137 h 483984"/>
              <a:gd name="connsiteX92" fmla="*/ 2398094 w 3219348"/>
              <a:gd name="connsiteY92" fmla="*/ 423037 h 483984"/>
              <a:gd name="connsiteX93" fmla="*/ 2345502 w 3219348"/>
              <a:gd name="connsiteY93" fmla="*/ 449649 h 483984"/>
              <a:gd name="connsiteX94" fmla="*/ 2316168 w 3219348"/>
              <a:gd name="connsiteY94" fmla="*/ 432386 h 483984"/>
              <a:gd name="connsiteX95" fmla="*/ 2306358 w 3219348"/>
              <a:gd name="connsiteY95" fmla="*/ 393681 h 483984"/>
              <a:gd name="connsiteX96" fmla="*/ 2322314 w 3219348"/>
              <a:gd name="connsiteY96" fmla="*/ 341287 h 483984"/>
              <a:gd name="connsiteX97" fmla="*/ 2366237 w 3219348"/>
              <a:gd name="connsiteY97" fmla="*/ 286847 h 483984"/>
              <a:gd name="connsiteX98" fmla="*/ 2313012 w 3219348"/>
              <a:gd name="connsiteY98" fmla="*/ 298441 h 483984"/>
              <a:gd name="connsiteX99" fmla="*/ 2242439 w 3219348"/>
              <a:gd name="connsiteY99" fmla="*/ 372957 h 483984"/>
              <a:gd name="connsiteX100" fmla="*/ 2242439 w 3219348"/>
              <a:gd name="connsiteY100" fmla="*/ 342525 h 483984"/>
              <a:gd name="connsiteX101" fmla="*/ 2269357 w 3219348"/>
              <a:gd name="connsiteY101" fmla="*/ 313228 h 483984"/>
              <a:gd name="connsiteX102" fmla="*/ 2249169 w 3219348"/>
              <a:gd name="connsiteY102" fmla="*/ 284018 h 483984"/>
              <a:gd name="connsiteX103" fmla="*/ 2277458 w 3219348"/>
              <a:gd name="connsiteY103" fmla="*/ 225751 h 483984"/>
              <a:gd name="connsiteX104" fmla="*/ 2323975 w 3219348"/>
              <a:gd name="connsiteY104" fmla="*/ 191735 h 483984"/>
              <a:gd name="connsiteX105" fmla="*/ 1266990 w 3219348"/>
              <a:gd name="connsiteY105" fmla="*/ 115707 h 483984"/>
              <a:gd name="connsiteX106" fmla="*/ 1288389 w 3219348"/>
              <a:gd name="connsiteY106" fmla="*/ 124033 h 483984"/>
              <a:gd name="connsiteX107" fmla="*/ 1296715 w 3219348"/>
              <a:gd name="connsiteY107" fmla="*/ 144757 h 483984"/>
              <a:gd name="connsiteX108" fmla="*/ 1281847 w 3219348"/>
              <a:gd name="connsiteY108" fmla="*/ 180987 h 483984"/>
              <a:gd name="connsiteX109" fmla="*/ 1246802 w 3219348"/>
              <a:gd name="connsiteY109" fmla="*/ 200061 h 483984"/>
              <a:gd name="connsiteX110" fmla="*/ 1225671 w 3219348"/>
              <a:gd name="connsiteY110" fmla="*/ 191686 h 483984"/>
              <a:gd name="connsiteX111" fmla="*/ 1217741 w 3219348"/>
              <a:gd name="connsiteY111" fmla="*/ 171000 h 483984"/>
              <a:gd name="connsiteX112" fmla="*/ 1233573 w 3219348"/>
              <a:gd name="connsiteY112" fmla="*/ 134931 h 483984"/>
              <a:gd name="connsiteX113" fmla="*/ 1266990 w 3219348"/>
              <a:gd name="connsiteY113" fmla="*/ 115707 h 483984"/>
              <a:gd name="connsiteX114" fmla="*/ 1121772 w 3219348"/>
              <a:gd name="connsiteY114" fmla="*/ 106963 h 483984"/>
              <a:gd name="connsiteX115" fmla="*/ 1146793 w 3219348"/>
              <a:gd name="connsiteY115" fmla="*/ 121215 h 483984"/>
              <a:gd name="connsiteX116" fmla="*/ 1131416 w 3219348"/>
              <a:gd name="connsiteY116" fmla="*/ 146708 h 483984"/>
              <a:gd name="connsiteX117" fmla="*/ 1111142 w 3219348"/>
              <a:gd name="connsiteY117" fmla="*/ 166467 h 483984"/>
              <a:gd name="connsiteX118" fmla="*/ 1144779 w 3219348"/>
              <a:gd name="connsiteY118" fmla="*/ 171686 h 483984"/>
              <a:gd name="connsiteX119" fmla="*/ 1093933 w 3219348"/>
              <a:gd name="connsiteY119" fmla="*/ 253875 h 483984"/>
              <a:gd name="connsiteX120" fmla="*/ 1050674 w 3219348"/>
              <a:gd name="connsiteY120" fmla="*/ 250510 h 483984"/>
              <a:gd name="connsiteX121" fmla="*/ 1010565 w 3219348"/>
              <a:gd name="connsiteY121" fmla="*/ 323880 h 483984"/>
              <a:gd name="connsiteX122" fmla="*/ 999464 w 3219348"/>
              <a:gd name="connsiteY122" fmla="*/ 373504 h 483984"/>
              <a:gd name="connsiteX123" fmla="*/ 1010769 w 3219348"/>
              <a:gd name="connsiteY123" fmla="*/ 388184 h 483984"/>
              <a:gd name="connsiteX124" fmla="*/ 1104412 w 3219348"/>
              <a:gd name="connsiteY124" fmla="*/ 332999 h 483984"/>
              <a:gd name="connsiteX125" fmla="*/ 1104412 w 3219348"/>
              <a:gd name="connsiteY125" fmla="*/ 357633 h 483984"/>
              <a:gd name="connsiteX126" fmla="*/ 1113290 w 3219348"/>
              <a:gd name="connsiteY126" fmla="*/ 314056 h 483984"/>
              <a:gd name="connsiteX127" fmla="*/ 1143043 w 3219348"/>
              <a:gd name="connsiteY127" fmla="*/ 263197 h 483984"/>
              <a:gd name="connsiteX128" fmla="*/ 1217869 w 3219348"/>
              <a:gd name="connsiteY128" fmla="*/ 211248 h 483984"/>
              <a:gd name="connsiteX129" fmla="*/ 1244916 w 3219348"/>
              <a:gd name="connsiteY129" fmla="*/ 232893 h 483984"/>
              <a:gd name="connsiteX130" fmla="*/ 1234168 w 3219348"/>
              <a:gd name="connsiteY130" fmla="*/ 262602 h 483984"/>
              <a:gd name="connsiteX131" fmla="*/ 1192420 w 3219348"/>
              <a:gd name="connsiteY131" fmla="*/ 316540 h 483984"/>
              <a:gd name="connsiteX132" fmla="*/ 1166820 w 3219348"/>
              <a:gd name="connsiteY132" fmla="*/ 344411 h 483984"/>
              <a:gd name="connsiteX133" fmla="*/ 1162834 w 3219348"/>
              <a:gd name="connsiteY133" fmla="*/ 359370 h 483984"/>
              <a:gd name="connsiteX134" fmla="*/ 1169612 w 3219348"/>
              <a:gd name="connsiteY134" fmla="*/ 375615 h 483984"/>
              <a:gd name="connsiteX135" fmla="*/ 1187598 w 3219348"/>
              <a:gd name="connsiteY135" fmla="*/ 382130 h 483984"/>
              <a:gd name="connsiteX136" fmla="*/ 1219075 w 3219348"/>
              <a:gd name="connsiteY136" fmla="*/ 371029 h 483984"/>
              <a:gd name="connsiteX137" fmla="*/ 1242477 w 3219348"/>
              <a:gd name="connsiteY137" fmla="*/ 356139 h 483984"/>
              <a:gd name="connsiteX138" fmla="*/ 1242857 w 3219348"/>
              <a:gd name="connsiteY138" fmla="*/ 355890 h 483984"/>
              <a:gd name="connsiteX139" fmla="*/ 1242314 w 3219348"/>
              <a:gd name="connsiteY139" fmla="*/ 351976 h 483984"/>
              <a:gd name="connsiteX140" fmla="*/ 1266746 w 3219348"/>
              <a:gd name="connsiteY140" fmla="*/ 285448 h 483984"/>
              <a:gd name="connsiteX141" fmla="*/ 1328661 w 3219348"/>
              <a:gd name="connsiteY141" fmla="*/ 225323 h 483984"/>
              <a:gd name="connsiteX142" fmla="*/ 1395837 w 3219348"/>
              <a:gd name="connsiteY142" fmla="*/ 201154 h 483984"/>
              <a:gd name="connsiteX143" fmla="*/ 1422010 w 3219348"/>
              <a:gd name="connsiteY143" fmla="*/ 207615 h 483984"/>
              <a:gd name="connsiteX144" fmla="*/ 1433642 w 3219348"/>
              <a:gd name="connsiteY144" fmla="*/ 225489 h 483984"/>
              <a:gd name="connsiteX145" fmla="*/ 1426248 w 3219348"/>
              <a:gd name="connsiteY145" fmla="*/ 237673 h 483984"/>
              <a:gd name="connsiteX146" fmla="*/ 1442578 w 3219348"/>
              <a:gd name="connsiteY146" fmla="*/ 247311 h 483984"/>
              <a:gd name="connsiteX147" fmla="*/ 1447776 w 3219348"/>
              <a:gd name="connsiteY147" fmla="*/ 270570 h 483984"/>
              <a:gd name="connsiteX148" fmla="*/ 1420194 w 3219348"/>
              <a:gd name="connsiteY148" fmla="*/ 355041 h 483984"/>
              <a:gd name="connsiteX149" fmla="*/ 1421774 w 3219348"/>
              <a:gd name="connsiteY149" fmla="*/ 355293 h 483984"/>
              <a:gd name="connsiteX150" fmla="*/ 1425225 w 3219348"/>
              <a:gd name="connsiteY150" fmla="*/ 363324 h 483984"/>
              <a:gd name="connsiteX151" fmla="*/ 1426248 w 3219348"/>
              <a:gd name="connsiteY151" fmla="*/ 369593 h 483984"/>
              <a:gd name="connsiteX152" fmla="*/ 1452534 w 3219348"/>
              <a:gd name="connsiteY152" fmla="*/ 345127 h 483984"/>
              <a:gd name="connsiteX153" fmla="*/ 1469017 w 3219348"/>
              <a:gd name="connsiteY153" fmla="*/ 334087 h 483984"/>
              <a:gd name="connsiteX154" fmla="*/ 1470117 w 3219348"/>
              <a:gd name="connsiteY154" fmla="*/ 329629 h 483984"/>
              <a:gd name="connsiteX155" fmla="*/ 1495336 w 3219348"/>
              <a:gd name="connsiteY155" fmla="*/ 286884 h 483984"/>
              <a:gd name="connsiteX156" fmla="*/ 1531030 w 3219348"/>
              <a:gd name="connsiteY156" fmla="*/ 243089 h 483984"/>
              <a:gd name="connsiteX157" fmla="*/ 1565802 w 3219348"/>
              <a:gd name="connsiteY157" fmla="*/ 229411 h 483984"/>
              <a:gd name="connsiteX158" fmla="*/ 1585519 w 3219348"/>
              <a:gd name="connsiteY158" fmla="*/ 235524 h 483984"/>
              <a:gd name="connsiteX159" fmla="*/ 1593513 w 3219348"/>
              <a:gd name="connsiteY159" fmla="*/ 250381 h 483984"/>
              <a:gd name="connsiteX160" fmla="*/ 1586312 w 3219348"/>
              <a:gd name="connsiteY160" fmla="*/ 267098 h 483984"/>
              <a:gd name="connsiteX161" fmla="*/ 1574878 w 3219348"/>
              <a:gd name="connsiteY161" fmla="*/ 279881 h 483984"/>
              <a:gd name="connsiteX162" fmla="*/ 1524890 w 3219348"/>
              <a:gd name="connsiteY162" fmla="*/ 349951 h 483984"/>
              <a:gd name="connsiteX163" fmla="*/ 1524086 w 3219348"/>
              <a:gd name="connsiteY163" fmla="*/ 353198 h 483984"/>
              <a:gd name="connsiteX164" fmla="*/ 1534309 w 3219348"/>
              <a:gd name="connsiteY164" fmla="*/ 342632 h 483984"/>
              <a:gd name="connsiteX165" fmla="*/ 1639895 w 3219348"/>
              <a:gd name="connsiteY165" fmla="*/ 237721 h 483984"/>
              <a:gd name="connsiteX166" fmla="*/ 1695644 w 3219348"/>
              <a:gd name="connsiteY166" fmla="*/ 209223 h 483984"/>
              <a:gd name="connsiteX167" fmla="*/ 1712097 w 3219348"/>
              <a:gd name="connsiteY167" fmla="*/ 228061 h 483984"/>
              <a:gd name="connsiteX168" fmla="*/ 1717975 w 3219348"/>
              <a:gd name="connsiteY168" fmla="*/ 259125 h 483984"/>
              <a:gd name="connsiteX169" fmla="*/ 1703852 w 3219348"/>
              <a:gd name="connsiteY169" fmla="*/ 279892 h 483984"/>
              <a:gd name="connsiteX170" fmla="*/ 1660710 w 3219348"/>
              <a:gd name="connsiteY170" fmla="*/ 337564 h 483984"/>
              <a:gd name="connsiteX171" fmla="*/ 1645987 w 3219348"/>
              <a:gd name="connsiteY171" fmla="*/ 370814 h 483984"/>
              <a:gd name="connsiteX172" fmla="*/ 1650574 w 3219348"/>
              <a:gd name="connsiteY172" fmla="*/ 378765 h 483984"/>
              <a:gd name="connsiteX173" fmla="*/ 1730084 w 3219348"/>
              <a:gd name="connsiteY173" fmla="*/ 332334 h 483984"/>
              <a:gd name="connsiteX174" fmla="*/ 1730084 w 3219348"/>
              <a:gd name="connsiteY174" fmla="*/ 364878 h 483984"/>
              <a:gd name="connsiteX175" fmla="*/ 1660320 w 3219348"/>
              <a:gd name="connsiteY175" fmla="*/ 430811 h 483984"/>
              <a:gd name="connsiteX176" fmla="*/ 1609533 w 3219348"/>
              <a:gd name="connsiteY176" fmla="*/ 455703 h 483984"/>
              <a:gd name="connsiteX177" fmla="*/ 1584967 w 3219348"/>
              <a:gd name="connsiteY177" fmla="*/ 443300 h 483984"/>
              <a:gd name="connsiteX178" fmla="*/ 1577107 w 3219348"/>
              <a:gd name="connsiteY178" fmla="*/ 413194 h 483984"/>
              <a:gd name="connsiteX179" fmla="*/ 1589939 w 3219348"/>
              <a:gd name="connsiteY179" fmla="*/ 369759 h 483984"/>
              <a:gd name="connsiteX180" fmla="*/ 1634296 w 3219348"/>
              <a:gd name="connsiteY180" fmla="*/ 300295 h 483984"/>
              <a:gd name="connsiteX181" fmla="*/ 1542389 w 3219348"/>
              <a:gd name="connsiteY181" fmla="*/ 402211 h 483984"/>
              <a:gd name="connsiteX182" fmla="*/ 1515364 w 3219348"/>
              <a:gd name="connsiteY182" fmla="*/ 434529 h 483984"/>
              <a:gd name="connsiteX183" fmla="*/ 1500544 w 3219348"/>
              <a:gd name="connsiteY183" fmla="*/ 440230 h 483984"/>
              <a:gd name="connsiteX184" fmla="*/ 1474484 w 3219348"/>
              <a:gd name="connsiteY184" fmla="*/ 415343 h 483984"/>
              <a:gd name="connsiteX185" fmla="*/ 1467693 w 3219348"/>
              <a:gd name="connsiteY185" fmla="*/ 389413 h 483984"/>
              <a:gd name="connsiteX186" fmla="*/ 1466046 w 3219348"/>
              <a:gd name="connsiteY186" fmla="*/ 369021 h 483984"/>
              <a:gd name="connsiteX187" fmla="*/ 1450880 w 3219348"/>
              <a:gd name="connsiteY187" fmla="*/ 382193 h 483984"/>
              <a:gd name="connsiteX188" fmla="*/ 1433293 w 3219348"/>
              <a:gd name="connsiteY188" fmla="*/ 393505 h 483984"/>
              <a:gd name="connsiteX189" fmla="*/ 1394230 w 3219348"/>
              <a:gd name="connsiteY189" fmla="*/ 400539 h 483984"/>
              <a:gd name="connsiteX190" fmla="*/ 1315781 w 3219348"/>
              <a:gd name="connsiteY190" fmla="*/ 450999 h 483984"/>
              <a:gd name="connsiteX191" fmla="*/ 1263494 w 3219348"/>
              <a:gd name="connsiteY191" fmla="*/ 422158 h 483984"/>
              <a:gd name="connsiteX192" fmla="*/ 1251173 w 3219348"/>
              <a:gd name="connsiteY192" fmla="*/ 397365 h 483984"/>
              <a:gd name="connsiteX193" fmla="*/ 1244064 w 3219348"/>
              <a:gd name="connsiteY193" fmla="*/ 405276 h 483984"/>
              <a:gd name="connsiteX194" fmla="*/ 1161366 w 3219348"/>
              <a:gd name="connsiteY194" fmla="*/ 454364 h 483984"/>
              <a:gd name="connsiteX195" fmla="*/ 1117684 w 3219348"/>
              <a:gd name="connsiteY195" fmla="*/ 423540 h 483984"/>
              <a:gd name="connsiteX196" fmla="*/ 1103969 w 3219348"/>
              <a:gd name="connsiteY196" fmla="*/ 365268 h 483984"/>
              <a:gd name="connsiteX197" fmla="*/ 1081999 w 3219348"/>
              <a:gd name="connsiteY197" fmla="*/ 388315 h 483984"/>
              <a:gd name="connsiteX198" fmla="*/ 966363 w 3219348"/>
              <a:gd name="connsiteY198" fmla="*/ 465122 h 483984"/>
              <a:gd name="connsiteX199" fmla="*/ 936537 w 3219348"/>
              <a:gd name="connsiteY199" fmla="*/ 451128 h 483984"/>
              <a:gd name="connsiteX200" fmla="*/ 926544 w 3219348"/>
              <a:gd name="connsiteY200" fmla="*/ 418574 h 483984"/>
              <a:gd name="connsiteX201" fmla="*/ 950086 w 3219348"/>
              <a:gd name="connsiteY201" fmla="*/ 344700 h 483984"/>
              <a:gd name="connsiteX202" fmla="*/ 939277 w 3219348"/>
              <a:gd name="connsiteY202" fmla="*/ 357867 h 483984"/>
              <a:gd name="connsiteX203" fmla="*/ 933889 w 3219348"/>
              <a:gd name="connsiteY203" fmla="*/ 361774 h 483984"/>
              <a:gd name="connsiteX204" fmla="*/ 933889 w 3219348"/>
              <a:gd name="connsiteY204" fmla="*/ 366142 h 483984"/>
              <a:gd name="connsiteX205" fmla="*/ 864323 w 3219348"/>
              <a:gd name="connsiteY205" fmla="*/ 429954 h 483984"/>
              <a:gd name="connsiteX206" fmla="*/ 791799 w 3219348"/>
              <a:gd name="connsiteY206" fmla="*/ 463783 h 483984"/>
              <a:gd name="connsiteX207" fmla="*/ 738243 w 3219348"/>
              <a:gd name="connsiteY207" fmla="*/ 429027 h 483984"/>
              <a:gd name="connsiteX208" fmla="*/ 718334 w 3219348"/>
              <a:gd name="connsiteY208" fmla="*/ 356005 h 483984"/>
              <a:gd name="connsiteX209" fmla="*/ 725534 w 3219348"/>
              <a:gd name="connsiteY209" fmla="*/ 319460 h 483984"/>
              <a:gd name="connsiteX210" fmla="*/ 765385 w 3219348"/>
              <a:gd name="connsiteY210" fmla="*/ 270661 h 483984"/>
              <a:gd name="connsiteX211" fmla="*/ 830874 w 3219348"/>
              <a:gd name="connsiteY211" fmla="*/ 216713 h 483984"/>
              <a:gd name="connsiteX212" fmla="*/ 880600 w 3219348"/>
              <a:gd name="connsiteY212" fmla="*/ 196450 h 483984"/>
              <a:gd name="connsiteX213" fmla="*/ 905337 w 3219348"/>
              <a:gd name="connsiteY213" fmla="*/ 205740 h 483984"/>
              <a:gd name="connsiteX214" fmla="*/ 915051 w 3219348"/>
              <a:gd name="connsiteY214" fmla="*/ 229529 h 483984"/>
              <a:gd name="connsiteX215" fmla="*/ 891498 w 3219348"/>
              <a:gd name="connsiteY215" fmla="*/ 284559 h 483984"/>
              <a:gd name="connsiteX216" fmla="*/ 852354 w 3219348"/>
              <a:gd name="connsiteY216" fmla="*/ 316443 h 483984"/>
              <a:gd name="connsiteX217" fmla="*/ 836741 w 3219348"/>
              <a:gd name="connsiteY217" fmla="*/ 299684 h 483984"/>
              <a:gd name="connsiteX218" fmla="*/ 837156 w 3219348"/>
              <a:gd name="connsiteY218" fmla="*/ 295148 h 483984"/>
              <a:gd name="connsiteX219" fmla="*/ 833442 w 3219348"/>
              <a:gd name="connsiteY219" fmla="*/ 297633 h 483984"/>
              <a:gd name="connsiteX220" fmla="*/ 813419 w 3219348"/>
              <a:gd name="connsiteY220" fmla="*/ 311830 h 483984"/>
              <a:gd name="connsiteX221" fmla="*/ 778759 w 3219348"/>
              <a:gd name="connsiteY221" fmla="*/ 340907 h 483984"/>
              <a:gd name="connsiteX222" fmla="*/ 770401 w 3219348"/>
              <a:gd name="connsiteY222" fmla="*/ 360045 h 483984"/>
              <a:gd name="connsiteX223" fmla="*/ 780237 w 3219348"/>
              <a:gd name="connsiteY223" fmla="*/ 387091 h 483984"/>
              <a:gd name="connsiteX224" fmla="*/ 807273 w 3219348"/>
              <a:gd name="connsiteY224" fmla="*/ 396928 h 483984"/>
              <a:gd name="connsiteX225" fmla="*/ 855456 w 3219348"/>
              <a:gd name="connsiteY225" fmla="*/ 382028 h 483984"/>
              <a:gd name="connsiteX226" fmla="*/ 910020 w 3219348"/>
              <a:gd name="connsiteY226" fmla="*/ 349621 h 483984"/>
              <a:gd name="connsiteX227" fmla="*/ 918464 w 3219348"/>
              <a:gd name="connsiteY227" fmla="*/ 344218 h 483984"/>
              <a:gd name="connsiteX228" fmla="*/ 918464 w 3219348"/>
              <a:gd name="connsiteY228" fmla="*/ 340553 h 483984"/>
              <a:gd name="connsiteX229" fmla="*/ 1001896 w 3219348"/>
              <a:gd name="connsiteY229" fmla="*/ 247863 h 483984"/>
              <a:gd name="connsiteX230" fmla="*/ 961498 w 3219348"/>
              <a:gd name="connsiteY230" fmla="*/ 250735 h 483984"/>
              <a:gd name="connsiteX231" fmla="*/ 948875 w 3219348"/>
              <a:gd name="connsiteY231" fmla="*/ 253875 h 483984"/>
              <a:gd name="connsiteX232" fmla="*/ 939992 w 3219348"/>
              <a:gd name="connsiteY232" fmla="*/ 242988 h 483984"/>
              <a:gd name="connsiteX233" fmla="*/ 958595 w 3219348"/>
              <a:gd name="connsiteY233" fmla="*/ 203222 h 483984"/>
              <a:gd name="connsiteX234" fmla="*/ 995799 w 3219348"/>
              <a:gd name="connsiteY234" fmla="*/ 169736 h 483984"/>
              <a:gd name="connsiteX235" fmla="*/ 1053546 w 3219348"/>
              <a:gd name="connsiteY235" fmla="*/ 164153 h 483984"/>
              <a:gd name="connsiteX236" fmla="*/ 1084471 w 3219348"/>
              <a:gd name="connsiteY236" fmla="*/ 122142 h 483984"/>
              <a:gd name="connsiteX237" fmla="*/ 1121772 w 3219348"/>
              <a:gd name="connsiteY237" fmla="*/ 106963 h 483984"/>
              <a:gd name="connsiteX238" fmla="*/ 421069 w 3219348"/>
              <a:gd name="connsiteY238" fmla="*/ 43055 h 483984"/>
              <a:gd name="connsiteX239" fmla="*/ 478601 w 3219348"/>
              <a:gd name="connsiteY239" fmla="*/ 48402 h 483984"/>
              <a:gd name="connsiteX240" fmla="*/ 509199 w 3219348"/>
              <a:gd name="connsiteY240" fmla="*/ 60929 h 483984"/>
              <a:gd name="connsiteX241" fmla="*/ 518077 w 3219348"/>
              <a:gd name="connsiteY241" fmla="*/ 81514 h 483984"/>
              <a:gd name="connsiteX242" fmla="*/ 511675 w 3219348"/>
              <a:gd name="connsiteY242" fmla="*/ 118536 h 483984"/>
              <a:gd name="connsiteX243" fmla="*/ 496362 w 3219348"/>
              <a:gd name="connsiteY243" fmla="*/ 139416 h 483984"/>
              <a:gd name="connsiteX244" fmla="*/ 464156 w 3219348"/>
              <a:gd name="connsiteY244" fmla="*/ 153566 h 483984"/>
              <a:gd name="connsiteX245" fmla="*/ 435647 w 3219348"/>
              <a:gd name="connsiteY245" fmla="*/ 164469 h 483984"/>
              <a:gd name="connsiteX246" fmla="*/ 404524 w 3219348"/>
              <a:gd name="connsiteY246" fmla="*/ 182841 h 483984"/>
              <a:gd name="connsiteX247" fmla="*/ 388601 w 3219348"/>
              <a:gd name="connsiteY247" fmla="*/ 191306 h 483984"/>
              <a:gd name="connsiteX248" fmla="*/ 377210 w 3219348"/>
              <a:gd name="connsiteY248" fmla="*/ 181758 h 483984"/>
              <a:gd name="connsiteX249" fmla="*/ 389286 w 3219348"/>
              <a:gd name="connsiteY249" fmla="*/ 161640 h 483984"/>
              <a:gd name="connsiteX250" fmla="*/ 418090 w 3219348"/>
              <a:gd name="connsiteY250" fmla="*/ 140986 h 483984"/>
              <a:gd name="connsiteX251" fmla="*/ 435739 w 3219348"/>
              <a:gd name="connsiteY251" fmla="*/ 131974 h 483984"/>
              <a:gd name="connsiteX252" fmla="*/ 417704 w 3219348"/>
              <a:gd name="connsiteY252" fmla="*/ 135467 h 483984"/>
              <a:gd name="connsiteX253" fmla="*/ 267755 w 3219348"/>
              <a:gd name="connsiteY253" fmla="*/ 158013 h 483984"/>
              <a:gd name="connsiteX254" fmla="*/ 205910 w 3219348"/>
              <a:gd name="connsiteY254" fmla="*/ 203961 h 483984"/>
              <a:gd name="connsiteX255" fmla="*/ 208326 w 3219348"/>
              <a:gd name="connsiteY255" fmla="*/ 210964 h 483984"/>
              <a:gd name="connsiteX256" fmla="*/ 217279 w 3219348"/>
              <a:gd name="connsiteY256" fmla="*/ 216134 h 483984"/>
              <a:gd name="connsiteX257" fmla="*/ 291870 w 3219348"/>
              <a:gd name="connsiteY257" fmla="*/ 238112 h 483984"/>
              <a:gd name="connsiteX258" fmla="*/ 357675 w 3219348"/>
              <a:gd name="connsiteY258" fmla="*/ 262527 h 483984"/>
              <a:gd name="connsiteX259" fmla="*/ 406989 w 3219348"/>
              <a:gd name="connsiteY259" fmla="*/ 291786 h 483984"/>
              <a:gd name="connsiteX260" fmla="*/ 433338 w 3219348"/>
              <a:gd name="connsiteY260" fmla="*/ 321560 h 483984"/>
              <a:gd name="connsiteX261" fmla="*/ 441385 w 3219348"/>
              <a:gd name="connsiteY261" fmla="*/ 353316 h 483984"/>
              <a:gd name="connsiteX262" fmla="*/ 416767 w 3219348"/>
              <a:gd name="connsiteY262" fmla="*/ 418622 h 483984"/>
              <a:gd name="connsiteX263" fmla="*/ 322287 w 3219348"/>
              <a:gd name="connsiteY263" fmla="*/ 471107 h 483984"/>
              <a:gd name="connsiteX264" fmla="*/ 185281 w 3219348"/>
              <a:gd name="connsiteY264" fmla="*/ 483609 h 483984"/>
              <a:gd name="connsiteX265" fmla="*/ 100173 w 3219348"/>
              <a:gd name="connsiteY265" fmla="*/ 461647 h 483984"/>
              <a:gd name="connsiteX266" fmla="*/ 948 w 3219348"/>
              <a:gd name="connsiteY266" fmla="*/ 392831 h 483984"/>
              <a:gd name="connsiteX267" fmla="*/ 162938 w 3219348"/>
              <a:gd name="connsiteY267" fmla="*/ 391649 h 483984"/>
              <a:gd name="connsiteX268" fmla="*/ 277940 w 3219348"/>
              <a:gd name="connsiteY268" fmla="*/ 388977 h 483984"/>
              <a:gd name="connsiteX269" fmla="*/ 339742 w 3219348"/>
              <a:gd name="connsiteY269" fmla="*/ 373306 h 483984"/>
              <a:gd name="connsiteX270" fmla="*/ 385279 w 3219348"/>
              <a:gd name="connsiteY270" fmla="*/ 348001 h 483984"/>
              <a:gd name="connsiteX271" fmla="*/ 283962 w 3219348"/>
              <a:gd name="connsiteY271" fmla="*/ 297819 h 483984"/>
              <a:gd name="connsiteX272" fmla="*/ 200766 w 3219348"/>
              <a:gd name="connsiteY272" fmla="*/ 273843 h 483984"/>
              <a:gd name="connsiteX273" fmla="*/ 151201 w 3219348"/>
              <a:gd name="connsiteY273" fmla="*/ 245886 h 483984"/>
              <a:gd name="connsiteX274" fmla="*/ 141069 w 3219348"/>
              <a:gd name="connsiteY274" fmla="*/ 220785 h 483984"/>
              <a:gd name="connsiteX275" fmla="*/ 165683 w 3219348"/>
              <a:gd name="connsiteY275" fmla="*/ 129043 h 483984"/>
              <a:gd name="connsiteX276" fmla="*/ 263431 w 3219348"/>
              <a:gd name="connsiteY276" fmla="*/ 65478 h 483984"/>
              <a:gd name="connsiteX277" fmla="*/ 421069 w 3219348"/>
              <a:gd name="connsiteY277" fmla="*/ 43055 h 483984"/>
              <a:gd name="connsiteX278" fmla="*/ 3197017 w 3219348"/>
              <a:gd name="connsiteY278" fmla="*/ 24217 h 483984"/>
              <a:gd name="connsiteX279" fmla="*/ 3219348 w 3219348"/>
              <a:gd name="connsiteY279" fmla="*/ 44513 h 483984"/>
              <a:gd name="connsiteX280" fmla="*/ 2991952 w 3219348"/>
              <a:gd name="connsiteY280" fmla="*/ 340318 h 483984"/>
              <a:gd name="connsiteX281" fmla="*/ 2991952 w 3219348"/>
              <a:gd name="connsiteY281" fmla="*/ 359241 h 483984"/>
              <a:gd name="connsiteX282" fmla="*/ 3102398 w 3219348"/>
              <a:gd name="connsiteY282" fmla="*/ 241123 h 483984"/>
              <a:gd name="connsiteX283" fmla="*/ 3175489 w 3219348"/>
              <a:gd name="connsiteY283" fmla="*/ 202504 h 483984"/>
              <a:gd name="connsiteX284" fmla="*/ 3196497 w 3219348"/>
              <a:gd name="connsiteY284" fmla="*/ 216027 h 483984"/>
              <a:gd name="connsiteX285" fmla="*/ 3203875 w 3219348"/>
              <a:gd name="connsiteY285" fmla="*/ 248367 h 483984"/>
              <a:gd name="connsiteX286" fmla="*/ 3172843 w 3219348"/>
              <a:gd name="connsiteY286" fmla="*/ 314182 h 483984"/>
              <a:gd name="connsiteX287" fmla="*/ 3091522 w 3219348"/>
              <a:gd name="connsiteY287" fmla="*/ 373139 h 483984"/>
              <a:gd name="connsiteX288" fmla="*/ 3121000 w 3219348"/>
              <a:gd name="connsiteY288" fmla="*/ 392888 h 483984"/>
              <a:gd name="connsiteX289" fmla="*/ 3146225 w 3219348"/>
              <a:gd name="connsiteY289" fmla="*/ 383207 h 483984"/>
              <a:gd name="connsiteX290" fmla="*/ 3211955 w 3219348"/>
              <a:gd name="connsiteY290" fmla="*/ 333674 h 483984"/>
              <a:gd name="connsiteX291" fmla="*/ 3211955 w 3219348"/>
              <a:gd name="connsiteY291" fmla="*/ 365199 h 483984"/>
              <a:gd name="connsiteX292" fmla="*/ 3146203 w 3219348"/>
              <a:gd name="connsiteY292" fmla="*/ 434524 h 483984"/>
              <a:gd name="connsiteX293" fmla="*/ 3100137 w 3219348"/>
              <a:gd name="connsiteY293" fmla="*/ 457054 h 483984"/>
              <a:gd name="connsiteX294" fmla="*/ 3055072 w 3219348"/>
              <a:gd name="connsiteY294" fmla="*/ 434186 h 483984"/>
              <a:gd name="connsiteX295" fmla="*/ 3023178 w 3219348"/>
              <a:gd name="connsiteY295" fmla="*/ 374307 h 483984"/>
              <a:gd name="connsiteX296" fmla="*/ 2991920 w 3219348"/>
              <a:gd name="connsiteY296" fmla="*/ 421371 h 483984"/>
              <a:gd name="connsiteX297" fmla="*/ 2966256 w 3219348"/>
              <a:gd name="connsiteY297" fmla="*/ 442930 h 483984"/>
              <a:gd name="connsiteX298" fmla="*/ 2944065 w 3219348"/>
              <a:gd name="connsiteY298" fmla="*/ 414095 h 483984"/>
              <a:gd name="connsiteX299" fmla="*/ 2943469 w 3219348"/>
              <a:gd name="connsiteY299" fmla="*/ 405064 h 483984"/>
              <a:gd name="connsiteX300" fmla="*/ 2942371 w 3219348"/>
              <a:gd name="connsiteY300" fmla="*/ 406170 h 483984"/>
              <a:gd name="connsiteX301" fmla="*/ 2856778 w 3219348"/>
              <a:gd name="connsiteY301" fmla="*/ 460418 h 483984"/>
              <a:gd name="connsiteX302" fmla="*/ 2832395 w 3219348"/>
              <a:gd name="connsiteY302" fmla="*/ 448797 h 483984"/>
              <a:gd name="connsiteX303" fmla="*/ 2826367 w 3219348"/>
              <a:gd name="connsiteY303" fmla="*/ 417899 h 483984"/>
              <a:gd name="connsiteX304" fmla="*/ 2845205 w 3219348"/>
              <a:gd name="connsiteY304" fmla="*/ 352105 h 483984"/>
              <a:gd name="connsiteX305" fmla="*/ 2781924 w 3219348"/>
              <a:gd name="connsiteY305" fmla="*/ 429429 h 483984"/>
              <a:gd name="connsiteX306" fmla="*/ 2744424 w 3219348"/>
              <a:gd name="connsiteY306" fmla="*/ 450324 h 483984"/>
              <a:gd name="connsiteX307" fmla="*/ 2706958 w 3219348"/>
              <a:gd name="connsiteY307" fmla="*/ 417936 h 483984"/>
              <a:gd name="connsiteX308" fmla="*/ 2689121 w 3219348"/>
              <a:gd name="connsiteY308" fmla="*/ 359370 h 483984"/>
              <a:gd name="connsiteX309" fmla="*/ 2705329 w 3219348"/>
              <a:gd name="connsiteY309" fmla="*/ 308080 h 483984"/>
              <a:gd name="connsiteX310" fmla="*/ 2769279 w 3219348"/>
              <a:gd name="connsiteY310" fmla="*/ 248742 h 483984"/>
              <a:gd name="connsiteX311" fmla="*/ 2850611 w 3219348"/>
              <a:gd name="connsiteY311" fmla="*/ 200205 h 483984"/>
              <a:gd name="connsiteX312" fmla="*/ 2908577 w 3219348"/>
              <a:gd name="connsiteY312" fmla="*/ 186355 h 483984"/>
              <a:gd name="connsiteX313" fmla="*/ 2929939 w 3219348"/>
              <a:gd name="connsiteY313" fmla="*/ 199718 h 483984"/>
              <a:gd name="connsiteX314" fmla="*/ 2939653 w 3219348"/>
              <a:gd name="connsiteY314" fmla="*/ 223474 h 483984"/>
              <a:gd name="connsiteX315" fmla="*/ 2919475 w 3219348"/>
              <a:gd name="connsiteY315" fmla="*/ 242602 h 483984"/>
              <a:gd name="connsiteX316" fmla="*/ 2932934 w 3219348"/>
              <a:gd name="connsiteY316" fmla="*/ 273934 h 483984"/>
              <a:gd name="connsiteX317" fmla="*/ 2915393 w 3219348"/>
              <a:gd name="connsiteY317" fmla="*/ 307710 h 483984"/>
              <a:gd name="connsiteX318" fmla="*/ 2892600 w 3219348"/>
              <a:gd name="connsiteY318" fmla="*/ 340307 h 483984"/>
              <a:gd name="connsiteX319" fmla="*/ 2888528 w 3219348"/>
              <a:gd name="connsiteY319" fmla="*/ 360045 h 483984"/>
              <a:gd name="connsiteX320" fmla="*/ 2901184 w 3219348"/>
              <a:gd name="connsiteY320" fmla="*/ 378765 h 483984"/>
              <a:gd name="connsiteX321" fmla="*/ 2932964 w 3219348"/>
              <a:gd name="connsiteY321" fmla="*/ 367661 h 483984"/>
              <a:gd name="connsiteX322" fmla="*/ 2950339 w 3219348"/>
              <a:gd name="connsiteY322" fmla="*/ 357004 h 483984"/>
              <a:gd name="connsiteX323" fmla="*/ 2965485 w 3219348"/>
              <a:gd name="connsiteY323" fmla="*/ 289295 h 483984"/>
              <a:gd name="connsiteX324" fmla="*/ 3046677 w 3219348"/>
              <a:gd name="connsiteY324" fmla="*/ 165519 h 483984"/>
              <a:gd name="connsiteX325" fmla="*/ 3140069 w 3219348"/>
              <a:gd name="connsiteY325" fmla="*/ 57929 h 483984"/>
              <a:gd name="connsiteX326" fmla="*/ 3197017 w 3219348"/>
              <a:gd name="connsiteY326" fmla="*/ 24217 h 483984"/>
              <a:gd name="connsiteX327" fmla="*/ 2169600 w 3219348"/>
              <a:gd name="connsiteY327" fmla="*/ 0 h 483984"/>
              <a:gd name="connsiteX328" fmla="*/ 2267734 w 3219348"/>
              <a:gd name="connsiteY328" fmla="*/ 24201 h 483984"/>
              <a:gd name="connsiteX329" fmla="*/ 2300245 w 3219348"/>
              <a:gd name="connsiteY329" fmla="*/ 84214 h 483984"/>
              <a:gd name="connsiteX330" fmla="*/ 2240779 w 3219348"/>
              <a:gd name="connsiteY330" fmla="*/ 171798 h 483984"/>
              <a:gd name="connsiteX331" fmla="*/ 2045171 w 3219348"/>
              <a:gd name="connsiteY331" fmla="*/ 228650 h 483984"/>
              <a:gd name="connsiteX332" fmla="*/ 2031808 w 3219348"/>
              <a:gd name="connsiteY332" fmla="*/ 236987 h 483984"/>
              <a:gd name="connsiteX333" fmla="*/ 2166268 w 3219348"/>
              <a:gd name="connsiteY333" fmla="*/ 268480 h 483984"/>
              <a:gd name="connsiteX334" fmla="*/ 2212784 w 3219348"/>
              <a:gd name="connsiteY334" fmla="*/ 330448 h 483984"/>
              <a:gd name="connsiteX335" fmla="*/ 2178146 w 3219348"/>
              <a:gd name="connsiteY335" fmla="*/ 391602 h 483984"/>
              <a:gd name="connsiteX336" fmla="*/ 2089678 w 3219348"/>
              <a:gd name="connsiteY336" fmla="*/ 441880 h 483984"/>
              <a:gd name="connsiteX337" fmla="*/ 1989964 w 3219348"/>
              <a:gd name="connsiteY337" fmla="*/ 461768 h 483984"/>
              <a:gd name="connsiteX338" fmla="*/ 1907030 w 3219348"/>
              <a:gd name="connsiteY338" fmla="*/ 441339 h 483984"/>
              <a:gd name="connsiteX339" fmla="*/ 1877482 w 3219348"/>
              <a:gd name="connsiteY339" fmla="*/ 386288 h 483984"/>
              <a:gd name="connsiteX340" fmla="*/ 1895822 w 3219348"/>
              <a:gd name="connsiteY340" fmla="*/ 328734 h 483984"/>
              <a:gd name="connsiteX341" fmla="*/ 1947455 w 3219348"/>
              <a:gd name="connsiteY341" fmla="*/ 264269 h 483984"/>
              <a:gd name="connsiteX342" fmla="*/ 1898334 w 3219348"/>
              <a:gd name="connsiteY342" fmla="*/ 232218 h 483984"/>
              <a:gd name="connsiteX343" fmla="*/ 1912935 w 3219348"/>
              <a:gd name="connsiteY343" fmla="*/ 210005 h 483984"/>
              <a:gd name="connsiteX344" fmla="*/ 1997507 w 3219348"/>
              <a:gd name="connsiteY344" fmla="*/ 196889 h 483984"/>
              <a:gd name="connsiteX345" fmla="*/ 2129899 w 3219348"/>
              <a:gd name="connsiteY345" fmla="*/ 104949 h 483984"/>
              <a:gd name="connsiteX346" fmla="*/ 2141472 w 3219348"/>
              <a:gd name="connsiteY346" fmla="*/ 113136 h 483984"/>
              <a:gd name="connsiteX347" fmla="*/ 2120191 w 3219348"/>
              <a:gd name="connsiteY347" fmla="*/ 141961 h 483984"/>
              <a:gd name="connsiteX348" fmla="*/ 2071499 w 3219348"/>
              <a:gd name="connsiteY348" fmla="*/ 187684 h 483984"/>
              <a:gd name="connsiteX349" fmla="*/ 2238759 w 3219348"/>
              <a:gd name="connsiteY349" fmla="*/ 115825 h 483984"/>
              <a:gd name="connsiteX350" fmla="*/ 2161521 w 3219348"/>
              <a:gd name="connsiteY350" fmla="*/ 82317 h 483984"/>
              <a:gd name="connsiteX351" fmla="*/ 2048675 w 3219348"/>
              <a:gd name="connsiteY351" fmla="*/ 97689 h 483984"/>
              <a:gd name="connsiteX352" fmla="*/ 2004239 w 3219348"/>
              <a:gd name="connsiteY352" fmla="*/ 109574 h 483984"/>
              <a:gd name="connsiteX353" fmla="*/ 1991584 w 3219348"/>
              <a:gd name="connsiteY353" fmla="*/ 113771 h 483984"/>
              <a:gd name="connsiteX354" fmla="*/ 2001923 w 3219348"/>
              <a:gd name="connsiteY354" fmla="*/ 118871 h 483984"/>
              <a:gd name="connsiteX355" fmla="*/ 2005566 w 3219348"/>
              <a:gd name="connsiteY355" fmla="*/ 127270 h 483984"/>
              <a:gd name="connsiteX356" fmla="*/ 1953638 w 3219348"/>
              <a:gd name="connsiteY356" fmla="*/ 153105 h 483984"/>
              <a:gd name="connsiteX357" fmla="*/ 1883000 w 3219348"/>
              <a:gd name="connsiteY357" fmla="*/ 169114 h 483984"/>
              <a:gd name="connsiteX358" fmla="*/ 1864023 w 3219348"/>
              <a:gd name="connsiteY358" fmla="*/ 150137 h 483984"/>
              <a:gd name="connsiteX359" fmla="*/ 1879695 w 3219348"/>
              <a:gd name="connsiteY359" fmla="*/ 112675 h 483984"/>
              <a:gd name="connsiteX360" fmla="*/ 1912222 w 3219348"/>
              <a:gd name="connsiteY360" fmla="*/ 68993 h 483984"/>
              <a:gd name="connsiteX361" fmla="*/ 1940040 w 3219348"/>
              <a:gd name="connsiteY361" fmla="*/ 45627 h 483984"/>
              <a:gd name="connsiteX362" fmla="*/ 1999591 w 3219348"/>
              <a:gd name="connsiteY362" fmla="*/ 27534 h 483984"/>
              <a:gd name="connsiteX363" fmla="*/ 2091441 w 3219348"/>
              <a:gd name="connsiteY363" fmla="*/ 7094 h 483984"/>
              <a:gd name="connsiteX364" fmla="*/ 2169600 w 3219348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46584 w 3219707"/>
              <a:gd name="connsiteY289" fmla="*/ 383207 h 483984"/>
              <a:gd name="connsiteX290" fmla="*/ 3212314 w 3219707"/>
              <a:gd name="connsiteY290" fmla="*/ 333674 h 483984"/>
              <a:gd name="connsiteX291" fmla="*/ 3212314 w 3219707"/>
              <a:gd name="connsiteY291" fmla="*/ 365199 h 483984"/>
              <a:gd name="connsiteX292" fmla="*/ 3146562 w 3219707"/>
              <a:gd name="connsiteY292" fmla="*/ 434524 h 483984"/>
              <a:gd name="connsiteX293" fmla="*/ 3100496 w 3219707"/>
              <a:gd name="connsiteY293" fmla="*/ 457054 h 483984"/>
              <a:gd name="connsiteX294" fmla="*/ 3055431 w 3219707"/>
              <a:gd name="connsiteY294" fmla="*/ 434186 h 483984"/>
              <a:gd name="connsiteX295" fmla="*/ 3023537 w 3219707"/>
              <a:gd name="connsiteY295" fmla="*/ 374307 h 483984"/>
              <a:gd name="connsiteX296" fmla="*/ 2992279 w 3219707"/>
              <a:gd name="connsiteY296" fmla="*/ 421371 h 483984"/>
              <a:gd name="connsiteX297" fmla="*/ 2966615 w 3219707"/>
              <a:gd name="connsiteY297" fmla="*/ 442930 h 483984"/>
              <a:gd name="connsiteX298" fmla="*/ 2944424 w 3219707"/>
              <a:gd name="connsiteY298" fmla="*/ 414095 h 483984"/>
              <a:gd name="connsiteX299" fmla="*/ 2943828 w 3219707"/>
              <a:gd name="connsiteY299" fmla="*/ 405064 h 483984"/>
              <a:gd name="connsiteX300" fmla="*/ 2942730 w 3219707"/>
              <a:gd name="connsiteY300" fmla="*/ 406170 h 483984"/>
              <a:gd name="connsiteX301" fmla="*/ 2857137 w 3219707"/>
              <a:gd name="connsiteY301" fmla="*/ 460418 h 483984"/>
              <a:gd name="connsiteX302" fmla="*/ 2832754 w 3219707"/>
              <a:gd name="connsiteY302" fmla="*/ 448797 h 483984"/>
              <a:gd name="connsiteX303" fmla="*/ 2826726 w 3219707"/>
              <a:gd name="connsiteY303" fmla="*/ 417899 h 483984"/>
              <a:gd name="connsiteX304" fmla="*/ 2845564 w 3219707"/>
              <a:gd name="connsiteY304" fmla="*/ 352105 h 483984"/>
              <a:gd name="connsiteX305" fmla="*/ 2782283 w 3219707"/>
              <a:gd name="connsiteY305" fmla="*/ 429429 h 483984"/>
              <a:gd name="connsiteX306" fmla="*/ 2744783 w 3219707"/>
              <a:gd name="connsiteY306" fmla="*/ 450324 h 483984"/>
              <a:gd name="connsiteX307" fmla="*/ 2707317 w 3219707"/>
              <a:gd name="connsiteY307" fmla="*/ 417936 h 483984"/>
              <a:gd name="connsiteX308" fmla="*/ 2689480 w 3219707"/>
              <a:gd name="connsiteY308" fmla="*/ 359370 h 483984"/>
              <a:gd name="connsiteX309" fmla="*/ 2705688 w 3219707"/>
              <a:gd name="connsiteY309" fmla="*/ 308080 h 483984"/>
              <a:gd name="connsiteX310" fmla="*/ 2769638 w 3219707"/>
              <a:gd name="connsiteY310" fmla="*/ 248742 h 483984"/>
              <a:gd name="connsiteX311" fmla="*/ 2850970 w 3219707"/>
              <a:gd name="connsiteY311" fmla="*/ 200205 h 483984"/>
              <a:gd name="connsiteX312" fmla="*/ 2908936 w 3219707"/>
              <a:gd name="connsiteY312" fmla="*/ 186355 h 483984"/>
              <a:gd name="connsiteX313" fmla="*/ 2930298 w 3219707"/>
              <a:gd name="connsiteY313" fmla="*/ 199718 h 483984"/>
              <a:gd name="connsiteX314" fmla="*/ 2940012 w 3219707"/>
              <a:gd name="connsiteY314" fmla="*/ 223474 h 483984"/>
              <a:gd name="connsiteX315" fmla="*/ 2919834 w 3219707"/>
              <a:gd name="connsiteY315" fmla="*/ 242602 h 483984"/>
              <a:gd name="connsiteX316" fmla="*/ 2933293 w 3219707"/>
              <a:gd name="connsiteY316" fmla="*/ 273934 h 483984"/>
              <a:gd name="connsiteX317" fmla="*/ 2915752 w 3219707"/>
              <a:gd name="connsiteY317" fmla="*/ 307710 h 483984"/>
              <a:gd name="connsiteX318" fmla="*/ 2892959 w 3219707"/>
              <a:gd name="connsiteY318" fmla="*/ 340307 h 483984"/>
              <a:gd name="connsiteX319" fmla="*/ 2888887 w 3219707"/>
              <a:gd name="connsiteY319" fmla="*/ 360045 h 483984"/>
              <a:gd name="connsiteX320" fmla="*/ 2901543 w 3219707"/>
              <a:gd name="connsiteY320" fmla="*/ 378765 h 483984"/>
              <a:gd name="connsiteX321" fmla="*/ 2933323 w 3219707"/>
              <a:gd name="connsiteY321" fmla="*/ 367661 h 483984"/>
              <a:gd name="connsiteX322" fmla="*/ 2950698 w 3219707"/>
              <a:gd name="connsiteY322" fmla="*/ 357004 h 483984"/>
              <a:gd name="connsiteX323" fmla="*/ 2965844 w 3219707"/>
              <a:gd name="connsiteY323" fmla="*/ 289295 h 483984"/>
              <a:gd name="connsiteX324" fmla="*/ 3047036 w 3219707"/>
              <a:gd name="connsiteY324" fmla="*/ 165519 h 483984"/>
              <a:gd name="connsiteX325" fmla="*/ 3140428 w 3219707"/>
              <a:gd name="connsiteY325" fmla="*/ 57929 h 483984"/>
              <a:gd name="connsiteX326" fmla="*/ 3197376 w 3219707"/>
              <a:gd name="connsiteY326" fmla="*/ 24217 h 483984"/>
              <a:gd name="connsiteX327" fmla="*/ 2169959 w 3219707"/>
              <a:gd name="connsiteY327" fmla="*/ 0 h 483984"/>
              <a:gd name="connsiteX328" fmla="*/ 2268093 w 3219707"/>
              <a:gd name="connsiteY328" fmla="*/ 24201 h 483984"/>
              <a:gd name="connsiteX329" fmla="*/ 2300604 w 3219707"/>
              <a:gd name="connsiteY329" fmla="*/ 84214 h 483984"/>
              <a:gd name="connsiteX330" fmla="*/ 2241138 w 3219707"/>
              <a:gd name="connsiteY330" fmla="*/ 171798 h 483984"/>
              <a:gd name="connsiteX331" fmla="*/ 2045530 w 3219707"/>
              <a:gd name="connsiteY331" fmla="*/ 228650 h 483984"/>
              <a:gd name="connsiteX332" fmla="*/ 2032167 w 3219707"/>
              <a:gd name="connsiteY332" fmla="*/ 236987 h 483984"/>
              <a:gd name="connsiteX333" fmla="*/ 2166627 w 3219707"/>
              <a:gd name="connsiteY333" fmla="*/ 268480 h 483984"/>
              <a:gd name="connsiteX334" fmla="*/ 2213143 w 3219707"/>
              <a:gd name="connsiteY334" fmla="*/ 330448 h 483984"/>
              <a:gd name="connsiteX335" fmla="*/ 2178505 w 3219707"/>
              <a:gd name="connsiteY335" fmla="*/ 391602 h 483984"/>
              <a:gd name="connsiteX336" fmla="*/ 2090037 w 3219707"/>
              <a:gd name="connsiteY336" fmla="*/ 441880 h 483984"/>
              <a:gd name="connsiteX337" fmla="*/ 1990323 w 3219707"/>
              <a:gd name="connsiteY337" fmla="*/ 461768 h 483984"/>
              <a:gd name="connsiteX338" fmla="*/ 1907389 w 3219707"/>
              <a:gd name="connsiteY338" fmla="*/ 441339 h 483984"/>
              <a:gd name="connsiteX339" fmla="*/ 1877841 w 3219707"/>
              <a:gd name="connsiteY339" fmla="*/ 386288 h 483984"/>
              <a:gd name="connsiteX340" fmla="*/ 1896181 w 3219707"/>
              <a:gd name="connsiteY340" fmla="*/ 328734 h 483984"/>
              <a:gd name="connsiteX341" fmla="*/ 1947814 w 3219707"/>
              <a:gd name="connsiteY341" fmla="*/ 264269 h 483984"/>
              <a:gd name="connsiteX342" fmla="*/ 1898693 w 3219707"/>
              <a:gd name="connsiteY342" fmla="*/ 232218 h 483984"/>
              <a:gd name="connsiteX343" fmla="*/ 1913294 w 3219707"/>
              <a:gd name="connsiteY343" fmla="*/ 210005 h 483984"/>
              <a:gd name="connsiteX344" fmla="*/ 1997866 w 3219707"/>
              <a:gd name="connsiteY344" fmla="*/ 196889 h 483984"/>
              <a:gd name="connsiteX345" fmla="*/ 2130258 w 3219707"/>
              <a:gd name="connsiteY345" fmla="*/ 104949 h 483984"/>
              <a:gd name="connsiteX346" fmla="*/ 2141831 w 3219707"/>
              <a:gd name="connsiteY346" fmla="*/ 113136 h 483984"/>
              <a:gd name="connsiteX347" fmla="*/ 2120550 w 3219707"/>
              <a:gd name="connsiteY347" fmla="*/ 141961 h 483984"/>
              <a:gd name="connsiteX348" fmla="*/ 2071858 w 3219707"/>
              <a:gd name="connsiteY348" fmla="*/ 187684 h 483984"/>
              <a:gd name="connsiteX349" fmla="*/ 2239118 w 3219707"/>
              <a:gd name="connsiteY349" fmla="*/ 115825 h 483984"/>
              <a:gd name="connsiteX350" fmla="*/ 2161880 w 3219707"/>
              <a:gd name="connsiteY350" fmla="*/ 82317 h 483984"/>
              <a:gd name="connsiteX351" fmla="*/ 2049034 w 3219707"/>
              <a:gd name="connsiteY351" fmla="*/ 97689 h 483984"/>
              <a:gd name="connsiteX352" fmla="*/ 2004598 w 3219707"/>
              <a:gd name="connsiteY352" fmla="*/ 109574 h 483984"/>
              <a:gd name="connsiteX353" fmla="*/ 1991943 w 3219707"/>
              <a:gd name="connsiteY353" fmla="*/ 113771 h 483984"/>
              <a:gd name="connsiteX354" fmla="*/ 2002282 w 3219707"/>
              <a:gd name="connsiteY354" fmla="*/ 118871 h 483984"/>
              <a:gd name="connsiteX355" fmla="*/ 2005925 w 3219707"/>
              <a:gd name="connsiteY355" fmla="*/ 127270 h 483984"/>
              <a:gd name="connsiteX356" fmla="*/ 1953997 w 3219707"/>
              <a:gd name="connsiteY356" fmla="*/ 153105 h 483984"/>
              <a:gd name="connsiteX357" fmla="*/ 1883359 w 3219707"/>
              <a:gd name="connsiteY357" fmla="*/ 169114 h 483984"/>
              <a:gd name="connsiteX358" fmla="*/ 1864382 w 3219707"/>
              <a:gd name="connsiteY358" fmla="*/ 150137 h 483984"/>
              <a:gd name="connsiteX359" fmla="*/ 1880054 w 3219707"/>
              <a:gd name="connsiteY359" fmla="*/ 112675 h 483984"/>
              <a:gd name="connsiteX360" fmla="*/ 1912581 w 3219707"/>
              <a:gd name="connsiteY360" fmla="*/ 68993 h 483984"/>
              <a:gd name="connsiteX361" fmla="*/ 1940399 w 3219707"/>
              <a:gd name="connsiteY361" fmla="*/ 45627 h 483984"/>
              <a:gd name="connsiteX362" fmla="*/ 1999950 w 3219707"/>
              <a:gd name="connsiteY362" fmla="*/ 27534 h 483984"/>
              <a:gd name="connsiteX363" fmla="*/ 2091800 w 3219707"/>
              <a:gd name="connsiteY363" fmla="*/ 7094 h 483984"/>
              <a:gd name="connsiteX364" fmla="*/ 2169959 w 3219707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46584 w 3219707"/>
              <a:gd name="connsiteY289" fmla="*/ 383207 h 483984"/>
              <a:gd name="connsiteX290" fmla="*/ 3212314 w 3219707"/>
              <a:gd name="connsiteY290" fmla="*/ 333674 h 483984"/>
              <a:gd name="connsiteX291" fmla="*/ 3216142 w 3219707"/>
              <a:gd name="connsiteY291" fmla="*/ 391992 h 483984"/>
              <a:gd name="connsiteX292" fmla="*/ 3146562 w 3219707"/>
              <a:gd name="connsiteY292" fmla="*/ 434524 h 483984"/>
              <a:gd name="connsiteX293" fmla="*/ 3100496 w 3219707"/>
              <a:gd name="connsiteY293" fmla="*/ 457054 h 483984"/>
              <a:gd name="connsiteX294" fmla="*/ 3055431 w 3219707"/>
              <a:gd name="connsiteY294" fmla="*/ 434186 h 483984"/>
              <a:gd name="connsiteX295" fmla="*/ 3023537 w 3219707"/>
              <a:gd name="connsiteY295" fmla="*/ 374307 h 483984"/>
              <a:gd name="connsiteX296" fmla="*/ 2992279 w 3219707"/>
              <a:gd name="connsiteY296" fmla="*/ 421371 h 483984"/>
              <a:gd name="connsiteX297" fmla="*/ 2966615 w 3219707"/>
              <a:gd name="connsiteY297" fmla="*/ 442930 h 483984"/>
              <a:gd name="connsiteX298" fmla="*/ 2944424 w 3219707"/>
              <a:gd name="connsiteY298" fmla="*/ 414095 h 483984"/>
              <a:gd name="connsiteX299" fmla="*/ 2943828 w 3219707"/>
              <a:gd name="connsiteY299" fmla="*/ 405064 h 483984"/>
              <a:gd name="connsiteX300" fmla="*/ 2942730 w 3219707"/>
              <a:gd name="connsiteY300" fmla="*/ 406170 h 483984"/>
              <a:gd name="connsiteX301" fmla="*/ 2857137 w 3219707"/>
              <a:gd name="connsiteY301" fmla="*/ 460418 h 483984"/>
              <a:gd name="connsiteX302" fmla="*/ 2832754 w 3219707"/>
              <a:gd name="connsiteY302" fmla="*/ 448797 h 483984"/>
              <a:gd name="connsiteX303" fmla="*/ 2826726 w 3219707"/>
              <a:gd name="connsiteY303" fmla="*/ 417899 h 483984"/>
              <a:gd name="connsiteX304" fmla="*/ 2845564 w 3219707"/>
              <a:gd name="connsiteY304" fmla="*/ 352105 h 483984"/>
              <a:gd name="connsiteX305" fmla="*/ 2782283 w 3219707"/>
              <a:gd name="connsiteY305" fmla="*/ 429429 h 483984"/>
              <a:gd name="connsiteX306" fmla="*/ 2744783 w 3219707"/>
              <a:gd name="connsiteY306" fmla="*/ 450324 h 483984"/>
              <a:gd name="connsiteX307" fmla="*/ 2707317 w 3219707"/>
              <a:gd name="connsiteY307" fmla="*/ 417936 h 483984"/>
              <a:gd name="connsiteX308" fmla="*/ 2689480 w 3219707"/>
              <a:gd name="connsiteY308" fmla="*/ 359370 h 483984"/>
              <a:gd name="connsiteX309" fmla="*/ 2705688 w 3219707"/>
              <a:gd name="connsiteY309" fmla="*/ 308080 h 483984"/>
              <a:gd name="connsiteX310" fmla="*/ 2769638 w 3219707"/>
              <a:gd name="connsiteY310" fmla="*/ 248742 h 483984"/>
              <a:gd name="connsiteX311" fmla="*/ 2850970 w 3219707"/>
              <a:gd name="connsiteY311" fmla="*/ 200205 h 483984"/>
              <a:gd name="connsiteX312" fmla="*/ 2908936 w 3219707"/>
              <a:gd name="connsiteY312" fmla="*/ 186355 h 483984"/>
              <a:gd name="connsiteX313" fmla="*/ 2930298 w 3219707"/>
              <a:gd name="connsiteY313" fmla="*/ 199718 h 483984"/>
              <a:gd name="connsiteX314" fmla="*/ 2940012 w 3219707"/>
              <a:gd name="connsiteY314" fmla="*/ 223474 h 483984"/>
              <a:gd name="connsiteX315" fmla="*/ 2919834 w 3219707"/>
              <a:gd name="connsiteY315" fmla="*/ 242602 h 483984"/>
              <a:gd name="connsiteX316" fmla="*/ 2933293 w 3219707"/>
              <a:gd name="connsiteY316" fmla="*/ 273934 h 483984"/>
              <a:gd name="connsiteX317" fmla="*/ 2915752 w 3219707"/>
              <a:gd name="connsiteY317" fmla="*/ 307710 h 483984"/>
              <a:gd name="connsiteX318" fmla="*/ 2892959 w 3219707"/>
              <a:gd name="connsiteY318" fmla="*/ 340307 h 483984"/>
              <a:gd name="connsiteX319" fmla="*/ 2888887 w 3219707"/>
              <a:gd name="connsiteY319" fmla="*/ 360045 h 483984"/>
              <a:gd name="connsiteX320" fmla="*/ 2901543 w 3219707"/>
              <a:gd name="connsiteY320" fmla="*/ 378765 h 483984"/>
              <a:gd name="connsiteX321" fmla="*/ 2933323 w 3219707"/>
              <a:gd name="connsiteY321" fmla="*/ 367661 h 483984"/>
              <a:gd name="connsiteX322" fmla="*/ 2950698 w 3219707"/>
              <a:gd name="connsiteY322" fmla="*/ 357004 h 483984"/>
              <a:gd name="connsiteX323" fmla="*/ 2965844 w 3219707"/>
              <a:gd name="connsiteY323" fmla="*/ 289295 h 483984"/>
              <a:gd name="connsiteX324" fmla="*/ 3047036 w 3219707"/>
              <a:gd name="connsiteY324" fmla="*/ 165519 h 483984"/>
              <a:gd name="connsiteX325" fmla="*/ 3140428 w 3219707"/>
              <a:gd name="connsiteY325" fmla="*/ 57929 h 483984"/>
              <a:gd name="connsiteX326" fmla="*/ 3197376 w 3219707"/>
              <a:gd name="connsiteY326" fmla="*/ 24217 h 483984"/>
              <a:gd name="connsiteX327" fmla="*/ 2169959 w 3219707"/>
              <a:gd name="connsiteY327" fmla="*/ 0 h 483984"/>
              <a:gd name="connsiteX328" fmla="*/ 2268093 w 3219707"/>
              <a:gd name="connsiteY328" fmla="*/ 24201 h 483984"/>
              <a:gd name="connsiteX329" fmla="*/ 2300604 w 3219707"/>
              <a:gd name="connsiteY329" fmla="*/ 84214 h 483984"/>
              <a:gd name="connsiteX330" fmla="*/ 2241138 w 3219707"/>
              <a:gd name="connsiteY330" fmla="*/ 171798 h 483984"/>
              <a:gd name="connsiteX331" fmla="*/ 2045530 w 3219707"/>
              <a:gd name="connsiteY331" fmla="*/ 228650 h 483984"/>
              <a:gd name="connsiteX332" fmla="*/ 2032167 w 3219707"/>
              <a:gd name="connsiteY332" fmla="*/ 236987 h 483984"/>
              <a:gd name="connsiteX333" fmla="*/ 2166627 w 3219707"/>
              <a:gd name="connsiteY333" fmla="*/ 268480 h 483984"/>
              <a:gd name="connsiteX334" fmla="*/ 2213143 w 3219707"/>
              <a:gd name="connsiteY334" fmla="*/ 330448 h 483984"/>
              <a:gd name="connsiteX335" fmla="*/ 2178505 w 3219707"/>
              <a:gd name="connsiteY335" fmla="*/ 391602 h 483984"/>
              <a:gd name="connsiteX336" fmla="*/ 2090037 w 3219707"/>
              <a:gd name="connsiteY336" fmla="*/ 441880 h 483984"/>
              <a:gd name="connsiteX337" fmla="*/ 1990323 w 3219707"/>
              <a:gd name="connsiteY337" fmla="*/ 461768 h 483984"/>
              <a:gd name="connsiteX338" fmla="*/ 1907389 w 3219707"/>
              <a:gd name="connsiteY338" fmla="*/ 441339 h 483984"/>
              <a:gd name="connsiteX339" fmla="*/ 1877841 w 3219707"/>
              <a:gd name="connsiteY339" fmla="*/ 386288 h 483984"/>
              <a:gd name="connsiteX340" fmla="*/ 1896181 w 3219707"/>
              <a:gd name="connsiteY340" fmla="*/ 328734 h 483984"/>
              <a:gd name="connsiteX341" fmla="*/ 1947814 w 3219707"/>
              <a:gd name="connsiteY341" fmla="*/ 264269 h 483984"/>
              <a:gd name="connsiteX342" fmla="*/ 1898693 w 3219707"/>
              <a:gd name="connsiteY342" fmla="*/ 232218 h 483984"/>
              <a:gd name="connsiteX343" fmla="*/ 1913294 w 3219707"/>
              <a:gd name="connsiteY343" fmla="*/ 210005 h 483984"/>
              <a:gd name="connsiteX344" fmla="*/ 1997866 w 3219707"/>
              <a:gd name="connsiteY344" fmla="*/ 196889 h 483984"/>
              <a:gd name="connsiteX345" fmla="*/ 2130258 w 3219707"/>
              <a:gd name="connsiteY345" fmla="*/ 104949 h 483984"/>
              <a:gd name="connsiteX346" fmla="*/ 2141831 w 3219707"/>
              <a:gd name="connsiteY346" fmla="*/ 113136 h 483984"/>
              <a:gd name="connsiteX347" fmla="*/ 2120550 w 3219707"/>
              <a:gd name="connsiteY347" fmla="*/ 141961 h 483984"/>
              <a:gd name="connsiteX348" fmla="*/ 2071858 w 3219707"/>
              <a:gd name="connsiteY348" fmla="*/ 187684 h 483984"/>
              <a:gd name="connsiteX349" fmla="*/ 2239118 w 3219707"/>
              <a:gd name="connsiteY349" fmla="*/ 115825 h 483984"/>
              <a:gd name="connsiteX350" fmla="*/ 2161880 w 3219707"/>
              <a:gd name="connsiteY350" fmla="*/ 82317 h 483984"/>
              <a:gd name="connsiteX351" fmla="*/ 2049034 w 3219707"/>
              <a:gd name="connsiteY351" fmla="*/ 97689 h 483984"/>
              <a:gd name="connsiteX352" fmla="*/ 2004598 w 3219707"/>
              <a:gd name="connsiteY352" fmla="*/ 109574 h 483984"/>
              <a:gd name="connsiteX353" fmla="*/ 1991943 w 3219707"/>
              <a:gd name="connsiteY353" fmla="*/ 113771 h 483984"/>
              <a:gd name="connsiteX354" fmla="*/ 2002282 w 3219707"/>
              <a:gd name="connsiteY354" fmla="*/ 118871 h 483984"/>
              <a:gd name="connsiteX355" fmla="*/ 2005925 w 3219707"/>
              <a:gd name="connsiteY355" fmla="*/ 127270 h 483984"/>
              <a:gd name="connsiteX356" fmla="*/ 1953997 w 3219707"/>
              <a:gd name="connsiteY356" fmla="*/ 153105 h 483984"/>
              <a:gd name="connsiteX357" fmla="*/ 1883359 w 3219707"/>
              <a:gd name="connsiteY357" fmla="*/ 169114 h 483984"/>
              <a:gd name="connsiteX358" fmla="*/ 1864382 w 3219707"/>
              <a:gd name="connsiteY358" fmla="*/ 150137 h 483984"/>
              <a:gd name="connsiteX359" fmla="*/ 1880054 w 3219707"/>
              <a:gd name="connsiteY359" fmla="*/ 112675 h 483984"/>
              <a:gd name="connsiteX360" fmla="*/ 1912581 w 3219707"/>
              <a:gd name="connsiteY360" fmla="*/ 68993 h 483984"/>
              <a:gd name="connsiteX361" fmla="*/ 1940399 w 3219707"/>
              <a:gd name="connsiteY361" fmla="*/ 45627 h 483984"/>
              <a:gd name="connsiteX362" fmla="*/ 1999950 w 3219707"/>
              <a:gd name="connsiteY362" fmla="*/ 27534 h 483984"/>
              <a:gd name="connsiteX363" fmla="*/ 2091800 w 3219707"/>
              <a:gd name="connsiteY363" fmla="*/ 7094 h 483984"/>
              <a:gd name="connsiteX364" fmla="*/ 2169959 w 3219707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46584 w 3219707"/>
              <a:gd name="connsiteY289" fmla="*/ 383207 h 483984"/>
              <a:gd name="connsiteX290" fmla="*/ 3212314 w 3219707"/>
              <a:gd name="connsiteY290" fmla="*/ 333674 h 483984"/>
              <a:gd name="connsiteX291" fmla="*/ 3216142 w 3219707"/>
              <a:gd name="connsiteY291" fmla="*/ 391992 h 483984"/>
              <a:gd name="connsiteX292" fmla="*/ 3146562 w 3219707"/>
              <a:gd name="connsiteY292" fmla="*/ 434524 h 483984"/>
              <a:gd name="connsiteX293" fmla="*/ 3100496 w 3219707"/>
              <a:gd name="connsiteY293" fmla="*/ 457054 h 483984"/>
              <a:gd name="connsiteX294" fmla="*/ 3055431 w 3219707"/>
              <a:gd name="connsiteY294" fmla="*/ 434186 h 483984"/>
              <a:gd name="connsiteX295" fmla="*/ 3023537 w 3219707"/>
              <a:gd name="connsiteY295" fmla="*/ 374307 h 483984"/>
              <a:gd name="connsiteX296" fmla="*/ 2992279 w 3219707"/>
              <a:gd name="connsiteY296" fmla="*/ 421371 h 483984"/>
              <a:gd name="connsiteX297" fmla="*/ 2966615 w 3219707"/>
              <a:gd name="connsiteY297" fmla="*/ 442930 h 483984"/>
              <a:gd name="connsiteX298" fmla="*/ 2944424 w 3219707"/>
              <a:gd name="connsiteY298" fmla="*/ 414095 h 483984"/>
              <a:gd name="connsiteX299" fmla="*/ 2943828 w 3219707"/>
              <a:gd name="connsiteY299" fmla="*/ 405064 h 483984"/>
              <a:gd name="connsiteX300" fmla="*/ 2942730 w 3219707"/>
              <a:gd name="connsiteY300" fmla="*/ 406170 h 483984"/>
              <a:gd name="connsiteX301" fmla="*/ 2857137 w 3219707"/>
              <a:gd name="connsiteY301" fmla="*/ 460418 h 483984"/>
              <a:gd name="connsiteX302" fmla="*/ 2832754 w 3219707"/>
              <a:gd name="connsiteY302" fmla="*/ 448797 h 483984"/>
              <a:gd name="connsiteX303" fmla="*/ 2826726 w 3219707"/>
              <a:gd name="connsiteY303" fmla="*/ 417899 h 483984"/>
              <a:gd name="connsiteX304" fmla="*/ 2845564 w 3219707"/>
              <a:gd name="connsiteY304" fmla="*/ 352105 h 483984"/>
              <a:gd name="connsiteX305" fmla="*/ 2782283 w 3219707"/>
              <a:gd name="connsiteY305" fmla="*/ 429429 h 483984"/>
              <a:gd name="connsiteX306" fmla="*/ 2744783 w 3219707"/>
              <a:gd name="connsiteY306" fmla="*/ 450324 h 483984"/>
              <a:gd name="connsiteX307" fmla="*/ 2707317 w 3219707"/>
              <a:gd name="connsiteY307" fmla="*/ 417936 h 483984"/>
              <a:gd name="connsiteX308" fmla="*/ 2689480 w 3219707"/>
              <a:gd name="connsiteY308" fmla="*/ 359370 h 483984"/>
              <a:gd name="connsiteX309" fmla="*/ 2705688 w 3219707"/>
              <a:gd name="connsiteY309" fmla="*/ 308080 h 483984"/>
              <a:gd name="connsiteX310" fmla="*/ 2769638 w 3219707"/>
              <a:gd name="connsiteY310" fmla="*/ 248742 h 483984"/>
              <a:gd name="connsiteX311" fmla="*/ 2850970 w 3219707"/>
              <a:gd name="connsiteY311" fmla="*/ 200205 h 483984"/>
              <a:gd name="connsiteX312" fmla="*/ 2908936 w 3219707"/>
              <a:gd name="connsiteY312" fmla="*/ 186355 h 483984"/>
              <a:gd name="connsiteX313" fmla="*/ 2930298 w 3219707"/>
              <a:gd name="connsiteY313" fmla="*/ 199718 h 483984"/>
              <a:gd name="connsiteX314" fmla="*/ 2940012 w 3219707"/>
              <a:gd name="connsiteY314" fmla="*/ 223474 h 483984"/>
              <a:gd name="connsiteX315" fmla="*/ 2919834 w 3219707"/>
              <a:gd name="connsiteY315" fmla="*/ 242602 h 483984"/>
              <a:gd name="connsiteX316" fmla="*/ 2933293 w 3219707"/>
              <a:gd name="connsiteY316" fmla="*/ 273934 h 483984"/>
              <a:gd name="connsiteX317" fmla="*/ 2915752 w 3219707"/>
              <a:gd name="connsiteY317" fmla="*/ 307710 h 483984"/>
              <a:gd name="connsiteX318" fmla="*/ 2892959 w 3219707"/>
              <a:gd name="connsiteY318" fmla="*/ 340307 h 483984"/>
              <a:gd name="connsiteX319" fmla="*/ 2888887 w 3219707"/>
              <a:gd name="connsiteY319" fmla="*/ 360045 h 483984"/>
              <a:gd name="connsiteX320" fmla="*/ 2901543 w 3219707"/>
              <a:gd name="connsiteY320" fmla="*/ 378765 h 483984"/>
              <a:gd name="connsiteX321" fmla="*/ 2933323 w 3219707"/>
              <a:gd name="connsiteY321" fmla="*/ 367661 h 483984"/>
              <a:gd name="connsiteX322" fmla="*/ 2950698 w 3219707"/>
              <a:gd name="connsiteY322" fmla="*/ 357004 h 483984"/>
              <a:gd name="connsiteX323" fmla="*/ 2965844 w 3219707"/>
              <a:gd name="connsiteY323" fmla="*/ 289295 h 483984"/>
              <a:gd name="connsiteX324" fmla="*/ 3047036 w 3219707"/>
              <a:gd name="connsiteY324" fmla="*/ 165519 h 483984"/>
              <a:gd name="connsiteX325" fmla="*/ 3140428 w 3219707"/>
              <a:gd name="connsiteY325" fmla="*/ 57929 h 483984"/>
              <a:gd name="connsiteX326" fmla="*/ 3197376 w 3219707"/>
              <a:gd name="connsiteY326" fmla="*/ 24217 h 483984"/>
              <a:gd name="connsiteX327" fmla="*/ 2169959 w 3219707"/>
              <a:gd name="connsiteY327" fmla="*/ 0 h 483984"/>
              <a:gd name="connsiteX328" fmla="*/ 2268093 w 3219707"/>
              <a:gd name="connsiteY328" fmla="*/ 24201 h 483984"/>
              <a:gd name="connsiteX329" fmla="*/ 2300604 w 3219707"/>
              <a:gd name="connsiteY329" fmla="*/ 84214 h 483984"/>
              <a:gd name="connsiteX330" fmla="*/ 2241138 w 3219707"/>
              <a:gd name="connsiteY330" fmla="*/ 171798 h 483984"/>
              <a:gd name="connsiteX331" fmla="*/ 2045530 w 3219707"/>
              <a:gd name="connsiteY331" fmla="*/ 228650 h 483984"/>
              <a:gd name="connsiteX332" fmla="*/ 2032167 w 3219707"/>
              <a:gd name="connsiteY332" fmla="*/ 236987 h 483984"/>
              <a:gd name="connsiteX333" fmla="*/ 2166627 w 3219707"/>
              <a:gd name="connsiteY333" fmla="*/ 268480 h 483984"/>
              <a:gd name="connsiteX334" fmla="*/ 2213143 w 3219707"/>
              <a:gd name="connsiteY334" fmla="*/ 330448 h 483984"/>
              <a:gd name="connsiteX335" fmla="*/ 2178505 w 3219707"/>
              <a:gd name="connsiteY335" fmla="*/ 391602 h 483984"/>
              <a:gd name="connsiteX336" fmla="*/ 2090037 w 3219707"/>
              <a:gd name="connsiteY336" fmla="*/ 441880 h 483984"/>
              <a:gd name="connsiteX337" fmla="*/ 1990323 w 3219707"/>
              <a:gd name="connsiteY337" fmla="*/ 461768 h 483984"/>
              <a:gd name="connsiteX338" fmla="*/ 1907389 w 3219707"/>
              <a:gd name="connsiteY338" fmla="*/ 441339 h 483984"/>
              <a:gd name="connsiteX339" fmla="*/ 1877841 w 3219707"/>
              <a:gd name="connsiteY339" fmla="*/ 386288 h 483984"/>
              <a:gd name="connsiteX340" fmla="*/ 1896181 w 3219707"/>
              <a:gd name="connsiteY340" fmla="*/ 328734 h 483984"/>
              <a:gd name="connsiteX341" fmla="*/ 1947814 w 3219707"/>
              <a:gd name="connsiteY341" fmla="*/ 264269 h 483984"/>
              <a:gd name="connsiteX342" fmla="*/ 1898693 w 3219707"/>
              <a:gd name="connsiteY342" fmla="*/ 232218 h 483984"/>
              <a:gd name="connsiteX343" fmla="*/ 1913294 w 3219707"/>
              <a:gd name="connsiteY343" fmla="*/ 210005 h 483984"/>
              <a:gd name="connsiteX344" fmla="*/ 1997866 w 3219707"/>
              <a:gd name="connsiteY344" fmla="*/ 196889 h 483984"/>
              <a:gd name="connsiteX345" fmla="*/ 2130258 w 3219707"/>
              <a:gd name="connsiteY345" fmla="*/ 104949 h 483984"/>
              <a:gd name="connsiteX346" fmla="*/ 2141831 w 3219707"/>
              <a:gd name="connsiteY346" fmla="*/ 113136 h 483984"/>
              <a:gd name="connsiteX347" fmla="*/ 2120550 w 3219707"/>
              <a:gd name="connsiteY347" fmla="*/ 141961 h 483984"/>
              <a:gd name="connsiteX348" fmla="*/ 2071858 w 3219707"/>
              <a:gd name="connsiteY348" fmla="*/ 187684 h 483984"/>
              <a:gd name="connsiteX349" fmla="*/ 2239118 w 3219707"/>
              <a:gd name="connsiteY349" fmla="*/ 115825 h 483984"/>
              <a:gd name="connsiteX350" fmla="*/ 2161880 w 3219707"/>
              <a:gd name="connsiteY350" fmla="*/ 82317 h 483984"/>
              <a:gd name="connsiteX351" fmla="*/ 2049034 w 3219707"/>
              <a:gd name="connsiteY351" fmla="*/ 97689 h 483984"/>
              <a:gd name="connsiteX352" fmla="*/ 2004598 w 3219707"/>
              <a:gd name="connsiteY352" fmla="*/ 109574 h 483984"/>
              <a:gd name="connsiteX353" fmla="*/ 1991943 w 3219707"/>
              <a:gd name="connsiteY353" fmla="*/ 113771 h 483984"/>
              <a:gd name="connsiteX354" fmla="*/ 2002282 w 3219707"/>
              <a:gd name="connsiteY354" fmla="*/ 118871 h 483984"/>
              <a:gd name="connsiteX355" fmla="*/ 2005925 w 3219707"/>
              <a:gd name="connsiteY355" fmla="*/ 127270 h 483984"/>
              <a:gd name="connsiteX356" fmla="*/ 1953997 w 3219707"/>
              <a:gd name="connsiteY356" fmla="*/ 153105 h 483984"/>
              <a:gd name="connsiteX357" fmla="*/ 1883359 w 3219707"/>
              <a:gd name="connsiteY357" fmla="*/ 169114 h 483984"/>
              <a:gd name="connsiteX358" fmla="*/ 1864382 w 3219707"/>
              <a:gd name="connsiteY358" fmla="*/ 150137 h 483984"/>
              <a:gd name="connsiteX359" fmla="*/ 1880054 w 3219707"/>
              <a:gd name="connsiteY359" fmla="*/ 112675 h 483984"/>
              <a:gd name="connsiteX360" fmla="*/ 1912581 w 3219707"/>
              <a:gd name="connsiteY360" fmla="*/ 68993 h 483984"/>
              <a:gd name="connsiteX361" fmla="*/ 1940399 w 3219707"/>
              <a:gd name="connsiteY361" fmla="*/ 45627 h 483984"/>
              <a:gd name="connsiteX362" fmla="*/ 1999950 w 3219707"/>
              <a:gd name="connsiteY362" fmla="*/ 27534 h 483984"/>
              <a:gd name="connsiteX363" fmla="*/ 2091800 w 3219707"/>
              <a:gd name="connsiteY363" fmla="*/ 7094 h 483984"/>
              <a:gd name="connsiteX364" fmla="*/ 2169959 w 3219707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46584 w 3219707"/>
              <a:gd name="connsiteY289" fmla="*/ 383207 h 483984"/>
              <a:gd name="connsiteX290" fmla="*/ 3216142 w 3219707"/>
              <a:gd name="connsiteY290" fmla="*/ 377691 h 483984"/>
              <a:gd name="connsiteX291" fmla="*/ 3216142 w 3219707"/>
              <a:gd name="connsiteY291" fmla="*/ 391992 h 483984"/>
              <a:gd name="connsiteX292" fmla="*/ 3146562 w 3219707"/>
              <a:gd name="connsiteY292" fmla="*/ 434524 h 483984"/>
              <a:gd name="connsiteX293" fmla="*/ 3100496 w 3219707"/>
              <a:gd name="connsiteY293" fmla="*/ 457054 h 483984"/>
              <a:gd name="connsiteX294" fmla="*/ 3055431 w 3219707"/>
              <a:gd name="connsiteY294" fmla="*/ 434186 h 483984"/>
              <a:gd name="connsiteX295" fmla="*/ 3023537 w 3219707"/>
              <a:gd name="connsiteY295" fmla="*/ 374307 h 483984"/>
              <a:gd name="connsiteX296" fmla="*/ 2992279 w 3219707"/>
              <a:gd name="connsiteY296" fmla="*/ 421371 h 483984"/>
              <a:gd name="connsiteX297" fmla="*/ 2966615 w 3219707"/>
              <a:gd name="connsiteY297" fmla="*/ 442930 h 483984"/>
              <a:gd name="connsiteX298" fmla="*/ 2944424 w 3219707"/>
              <a:gd name="connsiteY298" fmla="*/ 414095 h 483984"/>
              <a:gd name="connsiteX299" fmla="*/ 2943828 w 3219707"/>
              <a:gd name="connsiteY299" fmla="*/ 405064 h 483984"/>
              <a:gd name="connsiteX300" fmla="*/ 2942730 w 3219707"/>
              <a:gd name="connsiteY300" fmla="*/ 406170 h 483984"/>
              <a:gd name="connsiteX301" fmla="*/ 2857137 w 3219707"/>
              <a:gd name="connsiteY301" fmla="*/ 460418 h 483984"/>
              <a:gd name="connsiteX302" fmla="*/ 2832754 w 3219707"/>
              <a:gd name="connsiteY302" fmla="*/ 448797 h 483984"/>
              <a:gd name="connsiteX303" fmla="*/ 2826726 w 3219707"/>
              <a:gd name="connsiteY303" fmla="*/ 417899 h 483984"/>
              <a:gd name="connsiteX304" fmla="*/ 2845564 w 3219707"/>
              <a:gd name="connsiteY304" fmla="*/ 352105 h 483984"/>
              <a:gd name="connsiteX305" fmla="*/ 2782283 w 3219707"/>
              <a:gd name="connsiteY305" fmla="*/ 429429 h 483984"/>
              <a:gd name="connsiteX306" fmla="*/ 2744783 w 3219707"/>
              <a:gd name="connsiteY306" fmla="*/ 450324 h 483984"/>
              <a:gd name="connsiteX307" fmla="*/ 2707317 w 3219707"/>
              <a:gd name="connsiteY307" fmla="*/ 417936 h 483984"/>
              <a:gd name="connsiteX308" fmla="*/ 2689480 w 3219707"/>
              <a:gd name="connsiteY308" fmla="*/ 359370 h 483984"/>
              <a:gd name="connsiteX309" fmla="*/ 2705688 w 3219707"/>
              <a:gd name="connsiteY309" fmla="*/ 308080 h 483984"/>
              <a:gd name="connsiteX310" fmla="*/ 2769638 w 3219707"/>
              <a:gd name="connsiteY310" fmla="*/ 248742 h 483984"/>
              <a:gd name="connsiteX311" fmla="*/ 2850970 w 3219707"/>
              <a:gd name="connsiteY311" fmla="*/ 200205 h 483984"/>
              <a:gd name="connsiteX312" fmla="*/ 2908936 w 3219707"/>
              <a:gd name="connsiteY312" fmla="*/ 186355 h 483984"/>
              <a:gd name="connsiteX313" fmla="*/ 2930298 w 3219707"/>
              <a:gd name="connsiteY313" fmla="*/ 199718 h 483984"/>
              <a:gd name="connsiteX314" fmla="*/ 2940012 w 3219707"/>
              <a:gd name="connsiteY314" fmla="*/ 223474 h 483984"/>
              <a:gd name="connsiteX315" fmla="*/ 2919834 w 3219707"/>
              <a:gd name="connsiteY315" fmla="*/ 242602 h 483984"/>
              <a:gd name="connsiteX316" fmla="*/ 2933293 w 3219707"/>
              <a:gd name="connsiteY316" fmla="*/ 273934 h 483984"/>
              <a:gd name="connsiteX317" fmla="*/ 2915752 w 3219707"/>
              <a:gd name="connsiteY317" fmla="*/ 307710 h 483984"/>
              <a:gd name="connsiteX318" fmla="*/ 2892959 w 3219707"/>
              <a:gd name="connsiteY318" fmla="*/ 340307 h 483984"/>
              <a:gd name="connsiteX319" fmla="*/ 2888887 w 3219707"/>
              <a:gd name="connsiteY319" fmla="*/ 360045 h 483984"/>
              <a:gd name="connsiteX320" fmla="*/ 2901543 w 3219707"/>
              <a:gd name="connsiteY320" fmla="*/ 378765 h 483984"/>
              <a:gd name="connsiteX321" fmla="*/ 2933323 w 3219707"/>
              <a:gd name="connsiteY321" fmla="*/ 367661 h 483984"/>
              <a:gd name="connsiteX322" fmla="*/ 2950698 w 3219707"/>
              <a:gd name="connsiteY322" fmla="*/ 357004 h 483984"/>
              <a:gd name="connsiteX323" fmla="*/ 2965844 w 3219707"/>
              <a:gd name="connsiteY323" fmla="*/ 289295 h 483984"/>
              <a:gd name="connsiteX324" fmla="*/ 3047036 w 3219707"/>
              <a:gd name="connsiteY324" fmla="*/ 165519 h 483984"/>
              <a:gd name="connsiteX325" fmla="*/ 3140428 w 3219707"/>
              <a:gd name="connsiteY325" fmla="*/ 57929 h 483984"/>
              <a:gd name="connsiteX326" fmla="*/ 3197376 w 3219707"/>
              <a:gd name="connsiteY326" fmla="*/ 24217 h 483984"/>
              <a:gd name="connsiteX327" fmla="*/ 2169959 w 3219707"/>
              <a:gd name="connsiteY327" fmla="*/ 0 h 483984"/>
              <a:gd name="connsiteX328" fmla="*/ 2268093 w 3219707"/>
              <a:gd name="connsiteY328" fmla="*/ 24201 h 483984"/>
              <a:gd name="connsiteX329" fmla="*/ 2300604 w 3219707"/>
              <a:gd name="connsiteY329" fmla="*/ 84214 h 483984"/>
              <a:gd name="connsiteX330" fmla="*/ 2241138 w 3219707"/>
              <a:gd name="connsiteY330" fmla="*/ 171798 h 483984"/>
              <a:gd name="connsiteX331" fmla="*/ 2045530 w 3219707"/>
              <a:gd name="connsiteY331" fmla="*/ 228650 h 483984"/>
              <a:gd name="connsiteX332" fmla="*/ 2032167 w 3219707"/>
              <a:gd name="connsiteY332" fmla="*/ 236987 h 483984"/>
              <a:gd name="connsiteX333" fmla="*/ 2166627 w 3219707"/>
              <a:gd name="connsiteY333" fmla="*/ 268480 h 483984"/>
              <a:gd name="connsiteX334" fmla="*/ 2213143 w 3219707"/>
              <a:gd name="connsiteY334" fmla="*/ 330448 h 483984"/>
              <a:gd name="connsiteX335" fmla="*/ 2178505 w 3219707"/>
              <a:gd name="connsiteY335" fmla="*/ 391602 h 483984"/>
              <a:gd name="connsiteX336" fmla="*/ 2090037 w 3219707"/>
              <a:gd name="connsiteY336" fmla="*/ 441880 h 483984"/>
              <a:gd name="connsiteX337" fmla="*/ 1990323 w 3219707"/>
              <a:gd name="connsiteY337" fmla="*/ 461768 h 483984"/>
              <a:gd name="connsiteX338" fmla="*/ 1907389 w 3219707"/>
              <a:gd name="connsiteY338" fmla="*/ 441339 h 483984"/>
              <a:gd name="connsiteX339" fmla="*/ 1877841 w 3219707"/>
              <a:gd name="connsiteY339" fmla="*/ 386288 h 483984"/>
              <a:gd name="connsiteX340" fmla="*/ 1896181 w 3219707"/>
              <a:gd name="connsiteY340" fmla="*/ 328734 h 483984"/>
              <a:gd name="connsiteX341" fmla="*/ 1947814 w 3219707"/>
              <a:gd name="connsiteY341" fmla="*/ 264269 h 483984"/>
              <a:gd name="connsiteX342" fmla="*/ 1898693 w 3219707"/>
              <a:gd name="connsiteY342" fmla="*/ 232218 h 483984"/>
              <a:gd name="connsiteX343" fmla="*/ 1913294 w 3219707"/>
              <a:gd name="connsiteY343" fmla="*/ 210005 h 483984"/>
              <a:gd name="connsiteX344" fmla="*/ 1997866 w 3219707"/>
              <a:gd name="connsiteY344" fmla="*/ 196889 h 483984"/>
              <a:gd name="connsiteX345" fmla="*/ 2130258 w 3219707"/>
              <a:gd name="connsiteY345" fmla="*/ 104949 h 483984"/>
              <a:gd name="connsiteX346" fmla="*/ 2141831 w 3219707"/>
              <a:gd name="connsiteY346" fmla="*/ 113136 h 483984"/>
              <a:gd name="connsiteX347" fmla="*/ 2120550 w 3219707"/>
              <a:gd name="connsiteY347" fmla="*/ 141961 h 483984"/>
              <a:gd name="connsiteX348" fmla="*/ 2071858 w 3219707"/>
              <a:gd name="connsiteY348" fmla="*/ 187684 h 483984"/>
              <a:gd name="connsiteX349" fmla="*/ 2239118 w 3219707"/>
              <a:gd name="connsiteY349" fmla="*/ 115825 h 483984"/>
              <a:gd name="connsiteX350" fmla="*/ 2161880 w 3219707"/>
              <a:gd name="connsiteY350" fmla="*/ 82317 h 483984"/>
              <a:gd name="connsiteX351" fmla="*/ 2049034 w 3219707"/>
              <a:gd name="connsiteY351" fmla="*/ 97689 h 483984"/>
              <a:gd name="connsiteX352" fmla="*/ 2004598 w 3219707"/>
              <a:gd name="connsiteY352" fmla="*/ 109574 h 483984"/>
              <a:gd name="connsiteX353" fmla="*/ 1991943 w 3219707"/>
              <a:gd name="connsiteY353" fmla="*/ 113771 h 483984"/>
              <a:gd name="connsiteX354" fmla="*/ 2002282 w 3219707"/>
              <a:gd name="connsiteY354" fmla="*/ 118871 h 483984"/>
              <a:gd name="connsiteX355" fmla="*/ 2005925 w 3219707"/>
              <a:gd name="connsiteY355" fmla="*/ 127270 h 483984"/>
              <a:gd name="connsiteX356" fmla="*/ 1953997 w 3219707"/>
              <a:gd name="connsiteY356" fmla="*/ 153105 h 483984"/>
              <a:gd name="connsiteX357" fmla="*/ 1883359 w 3219707"/>
              <a:gd name="connsiteY357" fmla="*/ 169114 h 483984"/>
              <a:gd name="connsiteX358" fmla="*/ 1864382 w 3219707"/>
              <a:gd name="connsiteY358" fmla="*/ 150137 h 483984"/>
              <a:gd name="connsiteX359" fmla="*/ 1880054 w 3219707"/>
              <a:gd name="connsiteY359" fmla="*/ 112675 h 483984"/>
              <a:gd name="connsiteX360" fmla="*/ 1912581 w 3219707"/>
              <a:gd name="connsiteY360" fmla="*/ 68993 h 483984"/>
              <a:gd name="connsiteX361" fmla="*/ 1940399 w 3219707"/>
              <a:gd name="connsiteY361" fmla="*/ 45627 h 483984"/>
              <a:gd name="connsiteX362" fmla="*/ 1999950 w 3219707"/>
              <a:gd name="connsiteY362" fmla="*/ 27534 h 483984"/>
              <a:gd name="connsiteX363" fmla="*/ 2091800 w 3219707"/>
              <a:gd name="connsiteY363" fmla="*/ 7094 h 483984"/>
              <a:gd name="connsiteX364" fmla="*/ 2169959 w 3219707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58068 w 3219707"/>
              <a:gd name="connsiteY289" fmla="*/ 388949 h 483984"/>
              <a:gd name="connsiteX290" fmla="*/ 3216142 w 3219707"/>
              <a:gd name="connsiteY290" fmla="*/ 377691 h 483984"/>
              <a:gd name="connsiteX291" fmla="*/ 3216142 w 3219707"/>
              <a:gd name="connsiteY291" fmla="*/ 391992 h 483984"/>
              <a:gd name="connsiteX292" fmla="*/ 3146562 w 3219707"/>
              <a:gd name="connsiteY292" fmla="*/ 434524 h 483984"/>
              <a:gd name="connsiteX293" fmla="*/ 3100496 w 3219707"/>
              <a:gd name="connsiteY293" fmla="*/ 457054 h 483984"/>
              <a:gd name="connsiteX294" fmla="*/ 3055431 w 3219707"/>
              <a:gd name="connsiteY294" fmla="*/ 434186 h 483984"/>
              <a:gd name="connsiteX295" fmla="*/ 3023537 w 3219707"/>
              <a:gd name="connsiteY295" fmla="*/ 374307 h 483984"/>
              <a:gd name="connsiteX296" fmla="*/ 2992279 w 3219707"/>
              <a:gd name="connsiteY296" fmla="*/ 421371 h 483984"/>
              <a:gd name="connsiteX297" fmla="*/ 2966615 w 3219707"/>
              <a:gd name="connsiteY297" fmla="*/ 442930 h 483984"/>
              <a:gd name="connsiteX298" fmla="*/ 2944424 w 3219707"/>
              <a:gd name="connsiteY298" fmla="*/ 414095 h 483984"/>
              <a:gd name="connsiteX299" fmla="*/ 2943828 w 3219707"/>
              <a:gd name="connsiteY299" fmla="*/ 405064 h 483984"/>
              <a:gd name="connsiteX300" fmla="*/ 2942730 w 3219707"/>
              <a:gd name="connsiteY300" fmla="*/ 406170 h 483984"/>
              <a:gd name="connsiteX301" fmla="*/ 2857137 w 3219707"/>
              <a:gd name="connsiteY301" fmla="*/ 460418 h 483984"/>
              <a:gd name="connsiteX302" fmla="*/ 2832754 w 3219707"/>
              <a:gd name="connsiteY302" fmla="*/ 448797 h 483984"/>
              <a:gd name="connsiteX303" fmla="*/ 2826726 w 3219707"/>
              <a:gd name="connsiteY303" fmla="*/ 417899 h 483984"/>
              <a:gd name="connsiteX304" fmla="*/ 2845564 w 3219707"/>
              <a:gd name="connsiteY304" fmla="*/ 352105 h 483984"/>
              <a:gd name="connsiteX305" fmla="*/ 2782283 w 3219707"/>
              <a:gd name="connsiteY305" fmla="*/ 429429 h 483984"/>
              <a:gd name="connsiteX306" fmla="*/ 2744783 w 3219707"/>
              <a:gd name="connsiteY306" fmla="*/ 450324 h 483984"/>
              <a:gd name="connsiteX307" fmla="*/ 2707317 w 3219707"/>
              <a:gd name="connsiteY307" fmla="*/ 417936 h 483984"/>
              <a:gd name="connsiteX308" fmla="*/ 2689480 w 3219707"/>
              <a:gd name="connsiteY308" fmla="*/ 359370 h 483984"/>
              <a:gd name="connsiteX309" fmla="*/ 2705688 w 3219707"/>
              <a:gd name="connsiteY309" fmla="*/ 308080 h 483984"/>
              <a:gd name="connsiteX310" fmla="*/ 2769638 w 3219707"/>
              <a:gd name="connsiteY310" fmla="*/ 248742 h 483984"/>
              <a:gd name="connsiteX311" fmla="*/ 2850970 w 3219707"/>
              <a:gd name="connsiteY311" fmla="*/ 200205 h 483984"/>
              <a:gd name="connsiteX312" fmla="*/ 2908936 w 3219707"/>
              <a:gd name="connsiteY312" fmla="*/ 186355 h 483984"/>
              <a:gd name="connsiteX313" fmla="*/ 2930298 w 3219707"/>
              <a:gd name="connsiteY313" fmla="*/ 199718 h 483984"/>
              <a:gd name="connsiteX314" fmla="*/ 2940012 w 3219707"/>
              <a:gd name="connsiteY314" fmla="*/ 223474 h 483984"/>
              <a:gd name="connsiteX315" fmla="*/ 2919834 w 3219707"/>
              <a:gd name="connsiteY315" fmla="*/ 242602 h 483984"/>
              <a:gd name="connsiteX316" fmla="*/ 2933293 w 3219707"/>
              <a:gd name="connsiteY316" fmla="*/ 273934 h 483984"/>
              <a:gd name="connsiteX317" fmla="*/ 2915752 w 3219707"/>
              <a:gd name="connsiteY317" fmla="*/ 307710 h 483984"/>
              <a:gd name="connsiteX318" fmla="*/ 2892959 w 3219707"/>
              <a:gd name="connsiteY318" fmla="*/ 340307 h 483984"/>
              <a:gd name="connsiteX319" fmla="*/ 2888887 w 3219707"/>
              <a:gd name="connsiteY319" fmla="*/ 360045 h 483984"/>
              <a:gd name="connsiteX320" fmla="*/ 2901543 w 3219707"/>
              <a:gd name="connsiteY320" fmla="*/ 378765 h 483984"/>
              <a:gd name="connsiteX321" fmla="*/ 2933323 w 3219707"/>
              <a:gd name="connsiteY321" fmla="*/ 367661 h 483984"/>
              <a:gd name="connsiteX322" fmla="*/ 2950698 w 3219707"/>
              <a:gd name="connsiteY322" fmla="*/ 357004 h 483984"/>
              <a:gd name="connsiteX323" fmla="*/ 2965844 w 3219707"/>
              <a:gd name="connsiteY323" fmla="*/ 289295 h 483984"/>
              <a:gd name="connsiteX324" fmla="*/ 3047036 w 3219707"/>
              <a:gd name="connsiteY324" fmla="*/ 165519 h 483984"/>
              <a:gd name="connsiteX325" fmla="*/ 3140428 w 3219707"/>
              <a:gd name="connsiteY325" fmla="*/ 57929 h 483984"/>
              <a:gd name="connsiteX326" fmla="*/ 3197376 w 3219707"/>
              <a:gd name="connsiteY326" fmla="*/ 24217 h 483984"/>
              <a:gd name="connsiteX327" fmla="*/ 2169959 w 3219707"/>
              <a:gd name="connsiteY327" fmla="*/ 0 h 483984"/>
              <a:gd name="connsiteX328" fmla="*/ 2268093 w 3219707"/>
              <a:gd name="connsiteY328" fmla="*/ 24201 h 483984"/>
              <a:gd name="connsiteX329" fmla="*/ 2300604 w 3219707"/>
              <a:gd name="connsiteY329" fmla="*/ 84214 h 483984"/>
              <a:gd name="connsiteX330" fmla="*/ 2241138 w 3219707"/>
              <a:gd name="connsiteY330" fmla="*/ 171798 h 483984"/>
              <a:gd name="connsiteX331" fmla="*/ 2045530 w 3219707"/>
              <a:gd name="connsiteY331" fmla="*/ 228650 h 483984"/>
              <a:gd name="connsiteX332" fmla="*/ 2032167 w 3219707"/>
              <a:gd name="connsiteY332" fmla="*/ 236987 h 483984"/>
              <a:gd name="connsiteX333" fmla="*/ 2166627 w 3219707"/>
              <a:gd name="connsiteY333" fmla="*/ 268480 h 483984"/>
              <a:gd name="connsiteX334" fmla="*/ 2213143 w 3219707"/>
              <a:gd name="connsiteY334" fmla="*/ 330448 h 483984"/>
              <a:gd name="connsiteX335" fmla="*/ 2178505 w 3219707"/>
              <a:gd name="connsiteY335" fmla="*/ 391602 h 483984"/>
              <a:gd name="connsiteX336" fmla="*/ 2090037 w 3219707"/>
              <a:gd name="connsiteY336" fmla="*/ 441880 h 483984"/>
              <a:gd name="connsiteX337" fmla="*/ 1990323 w 3219707"/>
              <a:gd name="connsiteY337" fmla="*/ 461768 h 483984"/>
              <a:gd name="connsiteX338" fmla="*/ 1907389 w 3219707"/>
              <a:gd name="connsiteY338" fmla="*/ 441339 h 483984"/>
              <a:gd name="connsiteX339" fmla="*/ 1877841 w 3219707"/>
              <a:gd name="connsiteY339" fmla="*/ 386288 h 483984"/>
              <a:gd name="connsiteX340" fmla="*/ 1896181 w 3219707"/>
              <a:gd name="connsiteY340" fmla="*/ 328734 h 483984"/>
              <a:gd name="connsiteX341" fmla="*/ 1947814 w 3219707"/>
              <a:gd name="connsiteY341" fmla="*/ 264269 h 483984"/>
              <a:gd name="connsiteX342" fmla="*/ 1898693 w 3219707"/>
              <a:gd name="connsiteY342" fmla="*/ 232218 h 483984"/>
              <a:gd name="connsiteX343" fmla="*/ 1913294 w 3219707"/>
              <a:gd name="connsiteY343" fmla="*/ 210005 h 483984"/>
              <a:gd name="connsiteX344" fmla="*/ 1997866 w 3219707"/>
              <a:gd name="connsiteY344" fmla="*/ 196889 h 483984"/>
              <a:gd name="connsiteX345" fmla="*/ 2130258 w 3219707"/>
              <a:gd name="connsiteY345" fmla="*/ 104949 h 483984"/>
              <a:gd name="connsiteX346" fmla="*/ 2141831 w 3219707"/>
              <a:gd name="connsiteY346" fmla="*/ 113136 h 483984"/>
              <a:gd name="connsiteX347" fmla="*/ 2120550 w 3219707"/>
              <a:gd name="connsiteY347" fmla="*/ 141961 h 483984"/>
              <a:gd name="connsiteX348" fmla="*/ 2071858 w 3219707"/>
              <a:gd name="connsiteY348" fmla="*/ 187684 h 483984"/>
              <a:gd name="connsiteX349" fmla="*/ 2239118 w 3219707"/>
              <a:gd name="connsiteY349" fmla="*/ 115825 h 483984"/>
              <a:gd name="connsiteX350" fmla="*/ 2161880 w 3219707"/>
              <a:gd name="connsiteY350" fmla="*/ 82317 h 483984"/>
              <a:gd name="connsiteX351" fmla="*/ 2049034 w 3219707"/>
              <a:gd name="connsiteY351" fmla="*/ 97689 h 483984"/>
              <a:gd name="connsiteX352" fmla="*/ 2004598 w 3219707"/>
              <a:gd name="connsiteY352" fmla="*/ 109574 h 483984"/>
              <a:gd name="connsiteX353" fmla="*/ 1991943 w 3219707"/>
              <a:gd name="connsiteY353" fmla="*/ 113771 h 483984"/>
              <a:gd name="connsiteX354" fmla="*/ 2002282 w 3219707"/>
              <a:gd name="connsiteY354" fmla="*/ 118871 h 483984"/>
              <a:gd name="connsiteX355" fmla="*/ 2005925 w 3219707"/>
              <a:gd name="connsiteY355" fmla="*/ 127270 h 483984"/>
              <a:gd name="connsiteX356" fmla="*/ 1953997 w 3219707"/>
              <a:gd name="connsiteY356" fmla="*/ 153105 h 483984"/>
              <a:gd name="connsiteX357" fmla="*/ 1883359 w 3219707"/>
              <a:gd name="connsiteY357" fmla="*/ 169114 h 483984"/>
              <a:gd name="connsiteX358" fmla="*/ 1864382 w 3219707"/>
              <a:gd name="connsiteY358" fmla="*/ 150137 h 483984"/>
              <a:gd name="connsiteX359" fmla="*/ 1880054 w 3219707"/>
              <a:gd name="connsiteY359" fmla="*/ 112675 h 483984"/>
              <a:gd name="connsiteX360" fmla="*/ 1912581 w 3219707"/>
              <a:gd name="connsiteY360" fmla="*/ 68993 h 483984"/>
              <a:gd name="connsiteX361" fmla="*/ 1940399 w 3219707"/>
              <a:gd name="connsiteY361" fmla="*/ 45627 h 483984"/>
              <a:gd name="connsiteX362" fmla="*/ 1999950 w 3219707"/>
              <a:gd name="connsiteY362" fmla="*/ 27534 h 483984"/>
              <a:gd name="connsiteX363" fmla="*/ 2091800 w 3219707"/>
              <a:gd name="connsiteY363" fmla="*/ 7094 h 483984"/>
              <a:gd name="connsiteX364" fmla="*/ 2169959 w 3219707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58068 w 3219707"/>
              <a:gd name="connsiteY289" fmla="*/ 388949 h 483984"/>
              <a:gd name="connsiteX290" fmla="*/ 3216142 w 3219707"/>
              <a:gd name="connsiteY290" fmla="*/ 377691 h 483984"/>
              <a:gd name="connsiteX291" fmla="*/ 3179779 w 3219707"/>
              <a:gd name="connsiteY291" fmla="*/ 395819 h 483984"/>
              <a:gd name="connsiteX292" fmla="*/ 3146562 w 3219707"/>
              <a:gd name="connsiteY292" fmla="*/ 434524 h 483984"/>
              <a:gd name="connsiteX293" fmla="*/ 3100496 w 3219707"/>
              <a:gd name="connsiteY293" fmla="*/ 457054 h 483984"/>
              <a:gd name="connsiteX294" fmla="*/ 3055431 w 3219707"/>
              <a:gd name="connsiteY294" fmla="*/ 434186 h 483984"/>
              <a:gd name="connsiteX295" fmla="*/ 3023537 w 3219707"/>
              <a:gd name="connsiteY295" fmla="*/ 374307 h 483984"/>
              <a:gd name="connsiteX296" fmla="*/ 2992279 w 3219707"/>
              <a:gd name="connsiteY296" fmla="*/ 421371 h 483984"/>
              <a:gd name="connsiteX297" fmla="*/ 2966615 w 3219707"/>
              <a:gd name="connsiteY297" fmla="*/ 442930 h 483984"/>
              <a:gd name="connsiteX298" fmla="*/ 2944424 w 3219707"/>
              <a:gd name="connsiteY298" fmla="*/ 414095 h 483984"/>
              <a:gd name="connsiteX299" fmla="*/ 2943828 w 3219707"/>
              <a:gd name="connsiteY299" fmla="*/ 405064 h 483984"/>
              <a:gd name="connsiteX300" fmla="*/ 2942730 w 3219707"/>
              <a:gd name="connsiteY300" fmla="*/ 406170 h 483984"/>
              <a:gd name="connsiteX301" fmla="*/ 2857137 w 3219707"/>
              <a:gd name="connsiteY301" fmla="*/ 460418 h 483984"/>
              <a:gd name="connsiteX302" fmla="*/ 2832754 w 3219707"/>
              <a:gd name="connsiteY302" fmla="*/ 448797 h 483984"/>
              <a:gd name="connsiteX303" fmla="*/ 2826726 w 3219707"/>
              <a:gd name="connsiteY303" fmla="*/ 417899 h 483984"/>
              <a:gd name="connsiteX304" fmla="*/ 2845564 w 3219707"/>
              <a:gd name="connsiteY304" fmla="*/ 352105 h 483984"/>
              <a:gd name="connsiteX305" fmla="*/ 2782283 w 3219707"/>
              <a:gd name="connsiteY305" fmla="*/ 429429 h 483984"/>
              <a:gd name="connsiteX306" fmla="*/ 2744783 w 3219707"/>
              <a:gd name="connsiteY306" fmla="*/ 450324 h 483984"/>
              <a:gd name="connsiteX307" fmla="*/ 2707317 w 3219707"/>
              <a:gd name="connsiteY307" fmla="*/ 417936 h 483984"/>
              <a:gd name="connsiteX308" fmla="*/ 2689480 w 3219707"/>
              <a:gd name="connsiteY308" fmla="*/ 359370 h 483984"/>
              <a:gd name="connsiteX309" fmla="*/ 2705688 w 3219707"/>
              <a:gd name="connsiteY309" fmla="*/ 308080 h 483984"/>
              <a:gd name="connsiteX310" fmla="*/ 2769638 w 3219707"/>
              <a:gd name="connsiteY310" fmla="*/ 248742 h 483984"/>
              <a:gd name="connsiteX311" fmla="*/ 2850970 w 3219707"/>
              <a:gd name="connsiteY311" fmla="*/ 200205 h 483984"/>
              <a:gd name="connsiteX312" fmla="*/ 2908936 w 3219707"/>
              <a:gd name="connsiteY312" fmla="*/ 186355 h 483984"/>
              <a:gd name="connsiteX313" fmla="*/ 2930298 w 3219707"/>
              <a:gd name="connsiteY313" fmla="*/ 199718 h 483984"/>
              <a:gd name="connsiteX314" fmla="*/ 2940012 w 3219707"/>
              <a:gd name="connsiteY314" fmla="*/ 223474 h 483984"/>
              <a:gd name="connsiteX315" fmla="*/ 2919834 w 3219707"/>
              <a:gd name="connsiteY315" fmla="*/ 242602 h 483984"/>
              <a:gd name="connsiteX316" fmla="*/ 2933293 w 3219707"/>
              <a:gd name="connsiteY316" fmla="*/ 273934 h 483984"/>
              <a:gd name="connsiteX317" fmla="*/ 2915752 w 3219707"/>
              <a:gd name="connsiteY317" fmla="*/ 307710 h 483984"/>
              <a:gd name="connsiteX318" fmla="*/ 2892959 w 3219707"/>
              <a:gd name="connsiteY318" fmla="*/ 340307 h 483984"/>
              <a:gd name="connsiteX319" fmla="*/ 2888887 w 3219707"/>
              <a:gd name="connsiteY319" fmla="*/ 360045 h 483984"/>
              <a:gd name="connsiteX320" fmla="*/ 2901543 w 3219707"/>
              <a:gd name="connsiteY320" fmla="*/ 378765 h 483984"/>
              <a:gd name="connsiteX321" fmla="*/ 2933323 w 3219707"/>
              <a:gd name="connsiteY321" fmla="*/ 367661 h 483984"/>
              <a:gd name="connsiteX322" fmla="*/ 2950698 w 3219707"/>
              <a:gd name="connsiteY322" fmla="*/ 357004 h 483984"/>
              <a:gd name="connsiteX323" fmla="*/ 2965844 w 3219707"/>
              <a:gd name="connsiteY323" fmla="*/ 289295 h 483984"/>
              <a:gd name="connsiteX324" fmla="*/ 3047036 w 3219707"/>
              <a:gd name="connsiteY324" fmla="*/ 165519 h 483984"/>
              <a:gd name="connsiteX325" fmla="*/ 3140428 w 3219707"/>
              <a:gd name="connsiteY325" fmla="*/ 57929 h 483984"/>
              <a:gd name="connsiteX326" fmla="*/ 3197376 w 3219707"/>
              <a:gd name="connsiteY326" fmla="*/ 24217 h 483984"/>
              <a:gd name="connsiteX327" fmla="*/ 2169959 w 3219707"/>
              <a:gd name="connsiteY327" fmla="*/ 0 h 483984"/>
              <a:gd name="connsiteX328" fmla="*/ 2268093 w 3219707"/>
              <a:gd name="connsiteY328" fmla="*/ 24201 h 483984"/>
              <a:gd name="connsiteX329" fmla="*/ 2300604 w 3219707"/>
              <a:gd name="connsiteY329" fmla="*/ 84214 h 483984"/>
              <a:gd name="connsiteX330" fmla="*/ 2241138 w 3219707"/>
              <a:gd name="connsiteY330" fmla="*/ 171798 h 483984"/>
              <a:gd name="connsiteX331" fmla="*/ 2045530 w 3219707"/>
              <a:gd name="connsiteY331" fmla="*/ 228650 h 483984"/>
              <a:gd name="connsiteX332" fmla="*/ 2032167 w 3219707"/>
              <a:gd name="connsiteY332" fmla="*/ 236987 h 483984"/>
              <a:gd name="connsiteX333" fmla="*/ 2166627 w 3219707"/>
              <a:gd name="connsiteY333" fmla="*/ 268480 h 483984"/>
              <a:gd name="connsiteX334" fmla="*/ 2213143 w 3219707"/>
              <a:gd name="connsiteY334" fmla="*/ 330448 h 483984"/>
              <a:gd name="connsiteX335" fmla="*/ 2178505 w 3219707"/>
              <a:gd name="connsiteY335" fmla="*/ 391602 h 483984"/>
              <a:gd name="connsiteX336" fmla="*/ 2090037 w 3219707"/>
              <a:gd name="connsiteY336" fmla="*/ 441880 h 483984"/>
              <a:gd name="connsiteX337" fmla="*/ 1990323 w 3219707"/>
              <a:gd name="connsiteY337" fmla="*/ 461768 h 483984"/>
              <a:gd name="connsiteX338" fmla="*/ 1907389 w 3219707"/>
              <a:gd name="connsiteY338" fmla="*/ 441339 h 483984"/>
              <a:gd name="connsiteX339" fmla="*/ 1877841 w 3219707"/>
              <a:gd name="connsiteY339" fmla="*/ 386288 h 483984"/>
              <a:gd name="connsiteX340" fmla="*/ 1896181 w 3219707"/>
              <a:gd name="connsiteY340" fmla="*/ 328734 h 483984"/>
              <a:gd name="connsiteX341" fmla="*/ 1947814 w 3219707"/>
              <a:gd name="connsiteY341" fmla="*/ 264269 h 483984"/>
              <a:gd name="connsiteX342" fmla="*/ 1898693 w 3219707"/>
              <a:gd name="connsiteY342" fmla="*/ 232218 h 483984"/>
              <a:gd name="connsiteX343" fmla="*/ 1913294 w 3219707"/>
              <a:gd name="connsiteY343" fmla="*/ 210005 h 483984"/>
              <a:gd name="connsiteX344" fmla="*/ 1997866 w 3219707"/>
              <a:gd name="connsiteY344" fmla="*/ 196889 h 483984"/>
              <a:gd name="connsiteX345" fmla="*/ 2130258 w 3219707"/>
              <a:gd name="connsiteY345" fmla="*/ 104949 h 483984"/>
              <a:gd name="connsiteX346" fmla="*/ 2141831 w 3219707"/>
              <a:gd name="connsiteY346" fmla="*/ 113136 h 483984"/>
              <a:gd name="connsiteX347" fmla="*/ 2120550 w 3219707"/>
              <a:gd name="connsiteY347" fmla="*/ 141961 h 483984"/>
              <a:gd name="connsiteX348" fmla="*/ 2071858 w 3219707"/>
              <a:gd name="connsiteY348" fmla="*/ 187684 h 483984"/>
              <a:gd name="connsiteX349" fmla="*/ 2239118 w 3219707"/>
              <a:gd name="connsiteY349" fmla="*/ 115825 h 483984"/>
              <a:gd name="connsiteX350" fmla="*/ 2161880 w 3219707"/>
              <a:gd name="connsiteY350" fmla="*/ 82317 h 483984"/>
              <a:gd name="connsiteX351" fmla="*/ 2049034 w 3219707"/>
              <a:gd name="connsiteY351" fmla="*/ 97689 h 483984"/>
              <a:gd name="connsiteX352" fmla="*/ 2004598 w 3219707"/>
              <a:gd name="connsiteY352" fmla="*/ 109574 h 483984"/>
              <a:gd name="connsiteX353" fmla="*/ 1991943 w 3219707"/>
              <a:gd name="connsiteY353" fmla="*/ 113771 h 483984"/>
              <a:gd name="connsiteX354" fmla="*/ 2002282 w 3219707"/>
              <a:gd name="connsiteY354" fmla="*/ 118871 h 483984"/>
              <a:gd name="connsiteX355" fmla="*/ 2005925 w 3219707"/>
              <a:gd name="connsiteY355" fmla="*/ 127270 h 483984"/>
              <a:gd name="connsiteX356" fmla="*/ 1953997 w 3219707"/>
              <a:gd name="connsiteY356" fmla="*/ 153105 h 483984"/>
              <a:gd name="connsiteX357" fmla="*/ 1883359 w 3219707"/>
              <a:gd name="connsiteY357" fmla="*/ 169114 h 483984"/>
              <a:gd name="connsiteX358" fmla="*/ 1864382 w 3219707"/>
              <a:gd name="connsiteY358" fmla="*/ 150137 h 483984"/>
              <a:gd name="connsiteX359" fmla="*/ 1880054 w 3219707"/>
              <a:gd name="connsiteY359" fmla="*/ 112675 h 483984"/>
              <a:gd name="connsiteX360" fmla="*/ 1912581 w 3219707"/>
              <a:gd name="connsiteY360" fmla="*/ 68993 h 483984"/>
              <a:gd name="connsiteX361" fmla="*/ 1940399 w 3219707"/>
              <a:gd name="connsiteY361" fmla="*/ 45627 h 483984"/>
              <a:gd name="connsiteX362" fmla="*/ 1999950 w 3219707"/>
              <a:gd name="connsiteY362" fmla="*/ 27534 h 483984"/>
              <a:gd name="connsiteX363" fmla="*/ 2091800 w 3219707"/>
              <a:gd name="connsiteY363" fmla="*/ 7094 h 483984"/>
              <a:gd name="connsiteX364" fmla="*/ 2169959 w 3219707"/>
              <a:gd name="connsiteY364" fmla="*/ 0 h 483984"/>
              <a:gd name="connsiteX0" fmla="*/ 2009846 w 3219707"/>
              <a:gd name="connsiteY0" fmla="*/ 271373 h 483984"/>
              <a:gd name="connsiteX1" fmla="*/ 1966770 w 3219707"/>
              <a:gd name="connsiteY1" fmla="*/ 324292 h 483984"/>
              <a:gd name="connsiteX2" fmla="*/ 1958840 w 3219707"/>
              <a:gd name="connsiteY2" fmla="*/ 344572 h 483984"/>
              <a:gd name="connsiteX3" fmla="*/ 1971292 w 3219707"/>
              <a:gd name="connsiteY3" fmla="*/ 367948 h 483984"/>
              <a:gd name="connsiteX4" fmla="*/ 2013201 w 3219707"/>
              <a:gd name="connsiteY4" fmla="*/ 380115 h 483984"/>
              <a:gd name="connsiteX5" fmla="*/ 2101138 w 3219707"/>
              <a:gd name="connsiteY5" fmla="*/ 359188 h 483984"/>
              <a:gd name="connsiteX6" fmla="*/ 2144263 w 3219707"/>
              <a:gd name="connsiteY6" fmla="*/ 316990 h 483984"/>
              <a:gd name="connsiteX7" fmla="*/ 2116322 w 3219707"/>
              <a:gd name="connsiteY7" fmla="*/ 293174 h 483984"/>
              <a:gd name="connsiteX8" fmla="*/ 2009846 w 3219707"/>
              <a:gd name="connsiteY8" fmla="*/ 271373 h 483984"/>
              <a:gd name="connsiteX9" fmla="*/ 3144404 w 3219707"/>
              <a:gd name="connsiteY9" fmla="*/ 267214 h 483984"/>
              <a:gd name="connsiteX10" fmla="*/ 3140610 w 3219707"/>
              <a:gd name="connsiteY10" fmla="*/ 268049 h 483984"/>
              <a:gd name="connsiteX11" fmla="*/ 3108163 w 3219707"/>
              <a:gd name="connsiteY11" fmla="*/ 288909 h 483984"/>
              <a:gd name="connsiteX12" fmla="*/ 3051515 w 3219707"/>
              <a:gd name="connsiteY12" fmla="*/ 339075 h 483984"/>
              <a:gd name="connsiteX13" fmla="*/ 3075464 w 3219707"/>
              <a:gd name="connsiteY13" fmla="*/ 350497 h 483984"/>
              <a:gd name="connsiteX14" fmla="*/ 3125367 w 3219707"/>
              <a:gd name="connsiteY14" fmla="*/ 302909 h 483984"/>
              <a:gd name="connsiteX15" fmla="*/ 3143560 w 3219707"/>
              <a:gd name="connsiteY15" fmla="*/ 271861 h 483984"/>
              <a:gd name="connsiteX16" fmla="*/ 3144404 w 3219707"/>
              <a:gd name="connsiteY16" fmla="*/ 267214 h 483984"/>
              <a:gd name="connsiteX17" fmla="*/ 1389338 w 3219707"/>
              <a:gd name="connsiteY17" fmla="*/ 260604 h 483984"/>
              <a:gd name="connsiteX18" fmla="*/ 1338701 w 3219707"/>
              <a:gd name="connsiteY18" fmla="*/ 299620 h 483984"/>
              <a:gd name="connsiteX19" fmla="*/ 1303094 w 3219707"/>
              <a:gd name="connsiteY19" fmla="*/ 346613 h 483984"/>
              <a:gd name="connsiteX20" fmla="*/ 1297430 w 3219707"/>
              <a:gd name="connsiteY20" fmla="*/ 377533 h 483984"/>
              <a:gd name="connsiteX21" fmla="*/ 1302413 w 3219707"/>
              <a:gd name="connsiteY21" fmla="*/ 388388 h 483984"/>
              <a:gd name="connsiteX22" fmla="*/ 1316140 w 3219707"/>
              <a:gd name="connsiteY22" fmla="*/ 392888 h 483984"/>
              <a:gd name="connsiteX23" fmla="*/ 1361081 w 3219707"/>
              <a:gd name="connsiteY23" fmla="*/ 373311 h 483984"/>
              <a:gd name="connsiteX24" fmla="*/ 1355026 w 3219707"/>
              <a:gd name="connsiteY24" fmla="*/ 346586 h 483984"/>
              <a:gd name="connsiteX25" fmla="*/ 1389338 w 3219707"/>
              <a:gd name="connsiteY25" fmla="*/ 260604 h 483984"/>
              <a:gd name="connsiteX26" fmla="*/ 2889294 w 3219707"/>
              <a:gd name="connsiteY26" fmla="*/ 252535 h 483984"/>
              <a:gd name="connsiteX27" fmla="*/ 2784126 w 3219707"/>
              <a:gd name="connsiteY27" fmla="*/ 313443 h 483984"/>
              <a:gd name="connsiteX28" fmla="*/ 2744913 w 3219707"/>
              <a:gd name="connsiteY28" fmla="*/ 368114 h 483984"/>
              <a:gd name="connsiteX29" fmla="*/ 2751513 w 3219707"/>
              <a:gd name="connsiteY29" fmla="*/ 385495 h 483984"/>
              <a:gd name="connsiteX30" fmla="*/ 2793325 w 3219707"/>
              <a:gd name="connsiteY30" fmla="*/ 359316 h 483984"/>
              <a:gd name="connsiteX31" fmla="*/ 2889294 w 3219707"/>
              <a:gd name="connsiteY31" fmla="*/ 252535 h 483984"/>
              <a:gd name="connsiteX32" fmla="*/ 2602507 w 3219707"/>
              <a:gd name="connsiteY32" fmla="*/ 246481 h 483984"/>
              <a:gd name="connsiteX33" fmla="*/ 2560817 w 3219707"/>
              <a:gd name="connsiteY33" fmla="*/ 272788 h 483984"/>
              <a:gd name="connsiteX34" fmla="*/ 2525268 w 3219707"/>
              <a:gd name="connsiteY34" fmla="*/ 324255 h 483984"/>
              <a:gd name="connsiteX35" fmla="*/ 2580802 w 3219707"/>
              <a:gd name="connsiteY35" fmla="*/ 282791 h 483984"/>
              <a:gd name="connsiteX36" fmla="*/ 2603053 w 3219707"/>
              <a:gd name="connsiteY36" fmla="*/ 247017 h 483984"/>
              <a:gd name="connsiteX37" fmla="*/ 2602507 w 3219707"/>
              <a:gd name="connsiteY37" fmla="*/ 246481 h 483984"/>
              <a:gd name="connsiteX38" fmla="*/ 649881 w 3219707"/>
              <a:gd name="connsiteY38" fmla="*/ 246481 h 483984"/>
              <a:gd name="connsiteX39" fmla="*/ 608192 w 3219707"/>
              <a:gd name="connsiteY39" fmla="*/ 272788 h 483984"/>
              <a:gd name="connsiteX40" fmla="*/ 572643 w 3219707"/>
              <a:gd name="connsiteY40" fmla="*/ 324255 h 483984"/>
              <a:gd name="connsiteX41" fmla="*/ 628177 w 3219707"/>
              <a:gd name="connsiteY41" fmla="*/ 282791 h 483984"/>
              <a:gd name="connsiteX42" fmla="*/ 650428 w 3219707"/>
              <a:gd name="connsiteY42" fmla="*/ 247017 h 483984"/>
              <a:gd name="connsiteX43" fmla="*/ 649881 w 3219707"/>
              <a:gd name="connsiteY43" fmla="*/ 246481 h 483984"/>
              <a:gd name="connsiteX44" fmla="*/ 668055 w 3219707"/>
              <a:gd name="connsiteY44" fmla="*/ 197114 h 483984"/>
              <a:gd name="connsiteX45" fmla="*/ 698273 w 3219707"/>
              <a:gd name="connsiteY45" fmla="*/ 206249 h 483984"/>
              <a:gd name="connsiteX46" fmla="*/ 709889 w 3219707"/>
              <a:gd name="connsiteY46" fmla="*/ 231543 h 483984"/>
              <a:gd name="connsiteX47" fmla="*/ 569278 w 3219707"/>
              <a:gd name="connsiteY47" fmla="*/ 357302 h 483984"/>
              <a:gd name="connsiteX48" fmla="*/ 569278 w 3219707"/>
              <a:gd name="connsiteY48" fmla="*/ 360720 h 483984"/>
              <a:gd name="connsiteX49" fmla="*/ 576570 w 3219707"/>
              <a:gd name="connsiteY49" fmla="*/ 386952 h 483984"/>
              <a:gd name="connsiteX50" fmla="*/ 596732 w 3219707"/>
              <a:gd name="connsiteY50" fmla="*/ 395589 h 483984"/>
              <a:gd name="connsiteX51" fmla="*/ 643645 w 3219707"/>
              <a:gd name="connsiteY51" fmla="*/ 380469 h 483984"/>
              <a:gd name="connsiteX52" fmla="*/ 713253 w 3219707"/>
              <a:gd name="connsiteY52" fmla="*/ 333674 h 483984"/>
              <a:gd name="connsiteX53" fmla="*/ 713253 w 3219707"/>
              <a:gd name="connsiteY53" fmla="*/ 363185 h 483984"/>
              <a:gd name="connsiteX54" fmla="*/ 570500 w 3219707"/>
              <a:gd name="connsiteY54" fmla="*/ 459743 h 483984"/>
              <a:gd name="connsiteX55" fmla="*/ 518824 w 3219707"/>
              <a:gd name="connsiteY55" fmla="*/ 433581 h 483984"/>
              <a:gd name="connsiteX56" fmla="*/ 500398 w 3219707"/>
              <a:gd name="connsiteY56" fmla="*/ 364749 h 483984"/>
              <a:gd name="connsiteX57" fmla="*/ 526411 w 3219707"/>
              <a:gd name="connsiteY57" fmla="*/ 289820 h 483984"/>
              <a:gd name="connsiteX58" fmla="*/ 594385 w 3219707"/>
              <a:gd name="connsiteY58" fmla="*/ 224042 h 483984"/>
              <a:gd name="connsiteX59" fmla="*/ 668055 w 3219707"/>
              <a:gd name="connsiteY59" fmla="*/ 197114 h 483984"/>
              <a:gd name="connsiteX60" fmla="*/ 2324334 w 3219707"/>
              <a:gd name="connsiteY60" fmla="*/ 191735 h 483984"/>
              <a:gd name="connsiteX61" fmla="*/ 2339271 w 3219707"/>
              <a:gd name="connsiteY61" fmla="*/ 203672 h 483984"/>
              <a:gd name="connsiteX62" fmla="*/ 2329177 w 3219707"/>
              <a:gd name="connsiteY62" fmla="*/ 219981 h 483984"/>
              <a:gd name="connsiteX63" fmla="*/ 2407765 w 3219707"/>
              <a:gd name="connsiteY63" fmla="*/ 209898 h 483984"/>
              <a:gd name="connsiteX64" fmla="*/ 2423239 w 3219707"/>
              <a:gd name="connsiteY64" fmla="*/ 213927 h 483984"/>
              <a:gd name="connsiteX65" fmla="*/ 2432545 w 3219707"/>
              <a:gd name="connsiteY65" fmla="*/ 228061 h 483984"/>
              <a:gd name="connsiteX66" fmla="*/ 2436816 w 3219707"/>
              <a:gd name="connsiteY66" fmla="*/ 248367 h 483984"/>
              <a:gd name="connsiteX67" fmla="*/ 2432197 w 3219707"/>
              <a:gd name="connsiteY67" fmla="*/ 267832 h 483984"/>
              <a:gd name="connsiteX68" fmla="*/ 2407980 w 3219707"/>
              <a:gd name="connsiteY68" fmla="*/ 296137 h 483984"/>
              <a:gd name="connsiteX69" fmla="*/ 2380333 w 3219707"/>
              <a:gd name="connsiteY69" fmla="*/ 334306 h 483984"/>
              <a:gd name="connsiteX70" fmla="*/ 2368867 w 3219707"/>
              <a:gd name="connsiteY70" fmla="*/ 365424 h 483984"/>
              <a:gd name="connsiteX71" fmla="*/ 2380848 w 3219707"/>
              <a:gd name="connsiteY71" fmla="*/ 374725 h 483984"/>
              <a:gd name="connsiteX72" fmla="*/ 2457679 w 3219707"/>
              <a:gd name="connsiteY72" fmla="*/ 332999 h 483984"/>
              <a:gd name="connsiteX73" fmla="*/ 2457679 w 3219707"/>
              <a:gd name="connsiteY73" fmla="*/ 338426 h 483984"/>
              <a:gd name="connsiteX74" fmla="*/ 2459526 w 3219707"/>
              <a:gd name="connsiteY74" fmla="*/ 327977 h 483984"/>
              <a:gd name="connsiteX75" fmla="*/ 2479036 w 3219707"/>
              <a:gd name="connsiteY75" fmla="*/ 289820 h 483984"/>
              <a:gd name="connsiteX76" fmla="*/ 2547010 w 3219707"/>
              <a:gd name="connsiteY76" fmla="*/ 224042 h 483984"/>
              <a:gd name="connsiteX77" fmla="*/ 2620680 w 3219707"/>
              <a:gd name="connsiteY77" fmla="*/ 197114 h 483984"/>
              <a:gd name="connsiteX78" fmla="*/ 2650899 w 3219707"/>
              <a:gd name="connsiteY78" fmla="*/ 206249 h 483984"/>
              <a:gd name="connsiteX79" fmla="*/ 2662514 w 3219707"/>
              <a:gd name="connsiteY79" fmla="*/ 231543 h 483984"/>
              <a:gd name="connsiteX80" fmla="*/ 2521903 w 3219707"/>
              <a:gd name="connsiteY80" fmla="*/ 357302 h 483984"/>
              <a:gd name="connsiteX81" fmla="*/ 2521903 w 3219707"/>
              <a:gd name="connsiteY81" fmla="*/ 360720 h 483984"/>
              <a:gd name="connsiteX82" fmla="*/ 2529195 w 3219707"/>
              <a:gd name="connsiteY82" fmla="*/ 386952 h 483984"/>
              <a:gd name="connsiteX83" fmla="*/ 2549357 w 3219707"/>
              <a:gd name="connsiteY83" fmla="*/ 395589 h 483984"/>
              <a:gd name="connsiteX84" fmla="*/ 2596270 w 3219707"/>
              <a:gd name="connsiteY84" fmla="*/ 380469 h 483984"/>
              <a:gd name="connsiteX85" fmla="*/ 2665878 w 3219707"/>
              <a:gd name="connsiteY85" fmla="*/ 333674 h 483984"/>
              <a:gd name="connsiteX86" fmla="*/ 2665878 w 3219707"/>
              <a:gd name="connsiteY86" fmla="*/ 363185 h 483984"/>
              <a:gd name="connsiteX87" fmla="*/ 2523125 w 3219707"/>
              <a:gd name="connsiteY87" fmla="*/ 459743 h 483984"/>
              <a:gd name="connsiteX88" fmla="*/ 2471449 w 3219707"/>
              <a:gd name="connsiteY88" fmla="*/ 433581 h 483984"/>
              <a:gd name="connsiteX89" fmla="*/ 2454175 w 3219707"/>
              <a:gd name="connsiteY89" fmla="*/ 385052 h 483984"/>
              <a:gd name="connsiteX90" fmla="*/ 2453279 w 3219707"/>
              <a:gd name="connsiteY90" fmla="*/ 369254 h 483984"/>
              <a:gd name="connsiteX91" fmla="*/ 2428471 w 3219707"/>
              <a:gd name="connsiteY91" fmla="*/ 395137 h 483984"/>
              <a:gd name="connsiteX92" fmla="*/ 2398453 w 3219707"/>
              <a:gd name="connsiteY92" fmla="*/ 423037 h 483984"/>
              <a:gd name="connsiteX93" fmla="*/ 2345861 w 3219707"/>
              <a:gd name="connsiteY93" fmla="*/ 449649 h 483984"/>
              <a:gd name="connsiteX94" fmla="*/ 2316527 w 3219707"/>
              <a:gd name="connsiteY94" fmla="*/ 432386 h 483984"/>
              <a:gd name="connsiteX95" fmla="*/ 2306717 w 3219707"/>
              <a:gd name="connsiteY95" fmla="*/ 393681 h 483984"/>
              <a:gd name="connsiteX96" fmla="*/ 2322673 w 3219707"/>
              <a:gd name="connsiteY96" fmla="*/ 341287 h 483984"/>
              <a:gd name="connsiteX97" fmla="*/ 2366596 w 3219707"/>
              <a:gd name="connsiteY97" fmla="*/ 286847 h 483984"/>
              <a:gd name="connsiteX98" fmla="*/ 2313371 w 3219707"/>
              <a:gd name="connsiteY98" fmla="*/ 298441 h 483984"/>
              <a:gd name="connsiteX99" fmla="*/ 2242798 w 3219707"/>
              <a:gd name="connsiteY99" fmla="*/ 372957 h 483984"/>
              <a:gd name="connsiteX100" fmla="*/ 2242798 w 3219707"/>
              <a:gd name="connsiteY100" fmla="*/ 342525 h 483984"/>
              <a:gd name="connsiteX101" fmla="*/ 2269716 w 3219707"/>
              <a:gd name="connsiteY101" fmla="*/ 313228 h 483984"/>
              <a:gd name="connsiteX102" fmla="*/ 2249528 w 3219707"/>
              <a:gd name="connsiteY102" fmla="*/ 284018 h 483984"/>
              <a:gd name="connsiteX103" fmla="*/ 2277817 w 3219707"/>
              <a:gd name="connsiteY103" fmla="*/ 225751 h 483984"/>
              <a:gd name="connsiteX104" fmla="*/ 2324334 w 3219707"/>
              <a:gd name="connsiteY104" fmla="*/ 191735 h 483984"/>
              <a:gd name="connsiteX105" fmla="*/ 1267349 w 3219707"/>
              <a:gd name="connsiteY105" fmla="*/ 115707 h 483984"/>
              <a:gd name="connsiteX106" fmla="*/ 1288748 w 3219707"/>
              <a:gd name="connsiteY106" fmla="*/ 124033 h 483984"/>
              <a:gd name="connsiteX107" fmla="*/ 1297074 w 3219707"/>
              <a:gd name="connsiteY107" fmla="*/ 144757 h 483984"/>
              <a:gd name="connsiteX108" fmla="*/ 1282206 w 3219707"/>
              <a:gd name="connsiteY108" fmla="*/ 180987 h 483984"/>
              <a:gd name="connsiteX109" fmla="*/ 1247161 w 3219707"/>
              <a:gd name="connsiteY109" fmla="*/ 200061 h 483984"/>
              <a:gd name="connsiteX110" fmla="*/ 1226030 w 3219707"/>
              <a:gd name="connsiteY110" fmla="*/ 191686 h 483984"/>
              <a:gd name="connsiteX111" fmla="*/ 1218100 w 3219707"/>
              <a:gd name="connsiteY111" fmla="*/ 171000 h 483984"/>
              <a:gd name="connsiteX112" fmla="*/ 1233932 w 3219707"/>
              <a:gd name="connsiteY112" fmla="*/ 134931 h 483984"/>
              <a:gd name="connsiteX113" fmla="*/ 1267349 w 3219707"/>
              <a:gd name="connsiteY113" fmla="*/ 115707 h 483984"/>
              <a:gd name="connsiteX114" fmla="*/ 1122131 w 3219707"/>
              <a:gd name="connsiteY114" fmla="*/ 106963 h 483984"/>
              <a:gd name="connsiteX115" fmla="*/ 1147152 w 3219707"/>
              <a:gd name="connsiteY115" fmla="*/ 121215 h 483984"/>
              <a:gd name="connsiteX116" fmla="*/ 1131775 w 3219707"/>
              <a:gd name="connsiteY116" fmla="*/ 146708 h 483984"/>
              <a:gd name="connsiteX117" fmla="*/ 1111501 w 3219707"/>
              <a:gd name="connsiteY117" fmla="*/ 166467 h 483984"/>
              <a:gd name="connsiteX118" fmla="*/ 1145138 w 3219707"/>
              <a:gd name="connsiteY118" fmla="*/ 171686 h 483984"/>
              <a:gd name="connsiteX119" fmla="*/ 1094292 w 3219707"/>
              <a:gd name="connsiteY119" fmla="*/ 253875 h 483984"/>
              <a:gd name="connsiteX120" fmla="*/ 1051033 w 3219707"/>
              <a:gd name="connsiteY120" fmla="*/ 250510 h 483984"/>
              <a:gd name="connsiteX121" fmla="*/ 1010924 w 3219707"/>
              <a:gd name="connsiteY121" fmla="*/ 323880 h 483984"/>
              <a:gd name="connsiteX122" fmla="*/ 999823 w 3219707"/>
              <a:gd name="connsiteY122" fmla="*/ 373504 h 483984"/>
              <a:gd name="connsiteX123" fmla="*/ 1011128 w 3219707"/>
              <a:gd name="connsiteY123" fmla="*/ 388184 h 483984"/>
              <a:gd name="connsiteX124" fmla="*/ 1104771 w 3219707"/>
              <a:gd name="connsiteY124" fmla="*/ 332999 h 483984"/>
              <a:gd name="connsiteX125" fmla="*/ 1104771 w 3219707"/>
              <a:gd name="connsiteY125" fmla="*/ 357633 h 483984"/>
              <a:gd name="connsiteX126" fmla="*/ 1113649 w 3219707"/>
              <a:gd name="connsiteY126" fmla="*/ 314056 h 483984"/>
              <a:gd name="connsiteX127" fmla="*/ 1143402 w 3219707"/>
              <a:gd name="connsiteY127" fmla="*/ 263197 h 483984"/>
              <a:gd name="connsiteX128" fmla="*/ 1218228 w 3219707"/>
              <a:gd name="connsiteY128" fmla="*/ 211248 h 483984"/>
              <a:gd name="connsiteX129" fmla="*/ 1245275 w 3219707"/>
              <a:gd name="connsiteY129" fmla="*/ 232893 h 483984"/>
              <a:gd name="connsiteX130" fmla="*/ 1234527 w 3219707"/>
              <a:gd name="connsiteY130" fmla="*/ 262602 h 483984"/>
              <a:gd name="connsiteX131" fmla="*/ 1192779 w 3219707"/>
              <a:gd name="connsiteY131" fmla="*/ 316540 h 483984"/>
              <a:gd name="connsiteX132" fmla="*/ 1167179 w 3219707"/>
              <a:gd name="connsiteY132" fmla="*/ 344411 h 483984"/>
              <a:gd name="connsiteX133" fmla="*/ 1163193 w 3219707"/>
              <a:gd name="connsiteY133" fmla="*/ 359370 h 483984"/>
              <a:gd name="connsiteX134" fmla="*/ 1169971 w 3219707"/>
              <a:gd name="connsiteY134" fmla="*/ 375615 h 483984"/>
              <a:gd name="connsiteX135" fmla="*/ 1187957 w 3219707"/>
              <a:gd name="connsiteY135" fmla="*/ 382130 h 483984"/>
              <a:gd name="connsiteX136" fmla="*/ 1219434 w 3219707"/>
              <a:gd name="connsiteY136" fmla="*/ 371029 h 483984"/>
              <a:gd name="connsiteX137" fmla="*/ 1242836 w 3219707"/>
              <a:gd name="connsiteY137" fmla="*/ 356139 h 483984"/>
              <a:gd name="connsiteX138" fmla="*/ 1243216 w 3219707"/>
              <a:gd name="connsiteY138" fmla="*/ 355890 h 483984"/>
              <a:gd name="connsiteX139" fmla="*/ 1242673 w 3219707"/>
              <a:gd name="connsiteY139" fmla="*/ 351976 h 483984"/>
              <a:gd name="connsiteX140" fmla="*/ 1267105 w 3219707"/>
              <a:gd name="connsiteY140" fmla="*/ 285448 h 483984"/>
              <a:gd name="connsiteX141" fmla="*/ 1329020 w 3219707"/>
              <a:gd name="connsiteY141" fmla="*/ 225323 h 483984"/>
              <a:gd name="connsiteX142" fmla="*/ 1396196 w 3219707"/>
              <a:gd name="connsiteY142" fmla="*/ 201154 h 483984"/>
              <a:gd name="connsiteX143" fmla="*/ 1422369 w 3219707"/>
              <a:gd name="connsiteY143" fmla="*/ 207615 h 483984"/>
              <a:gd name="connsiteX144" fmla="*/ 1434001 w 3219707"/>
              <a:gd name="connsiteY144" fmla="*/ 225489 h 483984"/>
              <a:gd name="connsiteX145" fmla="*/ 1426607 w 3219707"/>
              <a:gd name="connsiteY145" fmla="*/ 237673 h 483984"/>
              <a:gd name="connsiteX146" fmla="*/ 1442937 w 3219707"/>
              <a:gd name="connsiteY146" fmla="*/ 247311 h 483984"/>
              <a:gd name="connsiteX147" fmla="*/ 1448135 w 3219707"/>
              <a:gd name="connsiteY147" fmla="*/ 270570 h 483984"/>
              <a:gd name="connsiteX148" fmla="*/ 1420553 w 3219707"/>
              <a:gd name="connsiteY148" fmla="*/ 355041 h 483984"/>
              <a:gd name="connsiteX149" fmla="*/ 1422133 w 3219707"/>
              <a:gd name="connsiteY149" fmla="*/ 355293 h 483984"/>
              <a:gd name="connsiteX150" fmla="*/ 1425584 w 3219707"/>
              <a:gd name="connsiteY150" fmla="*/ 363324 h 483984"/>
              <a:gd name="connsiteX151" fmla="*/ 1426607 w 3219707"/>
              <a:gd name="connsiteY151" fmla="*/ 369593 h 483984"/>
              <a:gd name="connsiteX152" fmla="*/ 1452893 w 3219707"/>
              <a:gd name="connsiteY152" fmla="*/ 345127 h 483984"/>
              <a:gd name="connsiteX153" fmla="*/ 1469376 w 3219707"/>
              <a:gd name="connsiteY153" fmla="*/ 334087 h 483984"/>
              <a:gd name="connsiteX154" fmla="*/ 1470476 w 3219707"/>
              <a:gd name="connsiteY154" fmla="*/ 329629 h 483984"/>
              <a:gd name="connsiteX155" fmla="*/ 1495695 w 3219707"/>
              <a:gd name="connsiteY155" fmla="*/ 286884 h 483984"/>
              <a:gd name="connsiteX156" fmla="*/ 1531389 w 3219707"/>
              <a:gd name="connsiteY156" fmla="*/ 243089 h 483984"/>
              <a:gd name="connsiteX157" fmla="*/ 1566161 w 3219707"/>
              <a:gd name="connsiteY157" fmla="*/ 229411 h 483984"/>
              <a:gd name="connsiteX158" fmla="*/ 1585878 w 3219707"/>
              <a:gd name="connsiteY158" fmla="*/ 235524 h 483984"/>
              <a:gd name="connsiteX159" fmla="*/ 1593872 w 3219707"/>
              <a:gd name="connsiteY159" fmla="*/ 250381 h 483984"/>
              <a:gd name="connsiteX160" fmla="*/ 1586671 w 3219707"/>
              <a:gd name="connsiteY160" fmla="*/ 267098 h 483984"/>
              <a:gd name="connsiteX161" fmla="*/ 1575237 w 3219707"/>
              <a:gd name="connsiteY161" fmla="*/ 279881 h 483984"/>
              <a:gd name="connsiteX162" fmla="*/ 1525249 w 3219707"/>
              <a:gd name="connsiteY162" fmla="*/ 349951 h 483984"/>
              <a:gd name="connsiteX163" fmla="*/ 1524445 w 3219707"/>
              <a:gd name="connsiteY163" fmla="*/ 353198 h 483984"/>
              <a:gd name="connsiteX164" fmla="*/ 1534668 w 3219707"/>
              <a:gd name="connsiteY164" fmla="*/ 342632 h 483984"/>
              <a:gd name="connsiteX165" fmla="*/ 1640254 w 3219707"/>
              <a:gd name="connsiteY165" fmla="*/ 237721 h 483984"/>
              <a:gd name="connsiteX166" fmla="*/ 1696003 w 3219707"/>
              <a:gd name="connsiteY166" fmla="*/ 209223 h 483984"/>
              <a:gd name="connsiteX167" fmla="*/ 1712456 w 3219707"/>
              <a:gd name="connsiteY167" fmla="*/ 228061 h 483984"/>
              <a:gd name="connsiteX168" fmla="*/ 1718334 w 3219707"/>
              <a:gd name="connsiteY168" fmla="*/ 259125 h 483984"/>
              <a:gd name="connsiteX169" fmla="*/ 1704211 w 3219707"/>
              <a:gd name="connsiteY169" fmla="*/ 279892 h 483984"/>
              <a:gd name="connsiteX170" fmla="*/ 1661069 w 3219707"/>
              <a:gd name="connsiteY170" fmla="*/ 337564 h 483984"/>
              <a:gd name="connsiteX171" fmla="*/ 1646346 w 3219707"/>
              <a:gd name="connsiteY171" fmla="*/ 370814 h 483984"/>
              <a:gd name="connsiteX172" fmla="*/ 1650933 w 3219707"/>
              <a:gd name="connsiteY172" fmla="*/ 378765 h 483984"/>
              <a:gd name="connsiteX173" fmla="*/ 1730443 w 3219707"/>
              <a:gd name="connsiteY173" fmla="*/ 332334 h 483984"/>
              <a:gd name="connsiteX174" fmla="*/ 1730443 w 3219707"/>
              <a:gd name="connsiteY174" fmla="*/ 364878 h 483984"/>
              <a:gd name="connsiteX175" fmla="*/ 1660679 w 3219707"/>
              <a:gd name="connsiteY175" fmla="*/ 430811 h 483984"/>
              <a:gd name="connsiteX176" fmla="*/ 1609892 w 3219707"/>
              <a:gd name="connsiteY176" fmla="*/ 455703 h 483984"/>
              <a:gd name="connsiteX177" fmla="*/ 1585326 w 3219707"/>
              <a:gd name="connsiteY177" fmla="*/ 443300 h 483984"/>
              <a:gd name="connsiteX178" fmla="*/ 1577466 w 3219707"/>
              <a:gd name="connsiteY178" fmla="*/ 413194 h 483984"/>
              <a:gd name="connsiteX179" fmla="*/ 1590298 w 3219707"/>
              <a:gd name="connsiteY179" fmla="*/ 369759 h 483984"/>
              <a:gd name="connsiteX180" fmla="*/ 1634655 w 3219707"/>
              <a:gd name="connsiteY180" fmla="*/ 300295 h 483984"/>
              <a:gd name="connsiteX181" fmla="*/ 1542748 w 3219707"/>
              <a:gd name="connsiteY181" fmla="*/ 402211 h 483984"/>
              <a:gd name="connsiteX182" fmla="*/ 1515723 w 3219707"/>
              <a:gd name="connsiteY182" fmla="*/ 434529 h 483984"/>
              <a:gd name="connsiteX183" fmla="*/ 1500903 w 3219707"/>
              <a:gd name="connsiteY183" fmla="*/ 440230 h 483984"/>
              <a:gd name="connsiteX184" fmla="*/ 1474843 w 3219707"/>
              <a:gd name="connsiteY184" fmla="*/ 415343 h 483984"/>
              <a:gd name="connsiteX185" fmla="*/ 1468052 w 3219707"/>
              <a:gd name="connsiteY185" fmla="*/ 389413 h 483984"/>
              <a:gd name="connsiteX186" fmla="*/ 1466405 w 3219707"/>
              <a:gd name="connsiteY186" fmla="*/ 369021 h 483984"/>
              <a:gd name="connsiteX187" fmla="*/ 1451239 w 3219707"/>
              <a:gd name="connsiteY187" fmla="*/ 382193 h 483984"/>
              <a:gd name="connsiteX188" fmla="*/ 1433652 w 3219707"/>
              <a:gd name="connsiteY188" fmla="*/ 393505 h 483984"/>
              <a:gd name="connsiteX189" fmla="*/ 1394589 w 3219707"/>
              <a:gd name="connsiteY189" fmla="*/ 400539 h 483984"/>
              <a:gd name="connsiteX190" fmla="*/ 1316140 w 3219707"/>
              <a:gd name="connsiteY190" fmla="*/ 450999 h 483984"/>
              <a:gd name="connsiteX191" fmla="*/ 1263853 w 3219707"/>
              <a:gd name="connsiteY191" fmla="*/ 422158 h 483984"/>
              <a:gd name="connsiteX192" fmla="*/ 1251532 w 3219707"/>
              <a:gd name="connsiteY192" fmla="*/ 397365 h 483984"/>
              <a:gd name="connsiteX193" fmla="*/ 1244423 w 3219707"/>
              <a:gd name="connsiteY193" fmla="*/ 405276 h 483984"/>
              <a:gd name="connsiteX194" fmla="*/ 1161725 w 3219707"/>
              <a:gd name="connsiteY194" fmla="*/ 454364 h 483984"/>
              <a:gd name="connsiteX195" fmla="*/ 1118043 w 3219707"/>
              <a:gd name="connsiteY195" fmla="*/ 423540 h 483984"/>
              <a:gd name="connsiteX196" fmla="*/ 1104328 w 3219707"/>
              <a:gd name="connsiteY196" fmla="*/ 365268 h 483984"/>
              <a:gd name="connsiteX197" fmla="*/ 1082358 w 3219707"/>
              <a:gd name="connsiteY197" fmla="*/ 388315 h 483984"/>
              <a:gd name="connsiteX198" fmla="*/ 966722 w 3219707"/>
              <a:gd name="connsiteY198" fmla="*/ 465122 h 483984"/>
              <a:gd name="connsiteX199" fmla="*/ 936896 w 3219707"/>
              <a:gd name="connsiteY199" fmla="*/ 451128 h 483984"/>
              <a:gd name="connsiteX200" fmla="*/ 926903 w 3219707"/>
              <a:gd name="connsiteY200" fmla="*/ 418574 h 483984"/>
              <a:gd name="connsiteX201" fmla="*/ 950445 w 3219707"/>
              <a:gd name="connsiteY201" fmla="*/ 344700 h 483984"/>
              <a:gd name="connsiteX202" fmla="*/ 939636 w 3219707"/>
              <a:gd name="connsiteY202" fmla="*/ 357867 h 483984"/>
              <a:gd name="connsiteX203" fmla="*/ 934248 w 3219707"/>
              <a:gd name="connsiteY203" fmla="*/ 361774 h 483984"/>
              <a:gd name="connsiteX204" fmla="*/ 934248 w 3219707"/>
              <a:gd name="connsiteY204" fmla="*/ 366142 h 483984"/>
              <a:gd name="connsiteX205" fmla="*/ 864682 w 3219707"/>
              <a:gd name="connsiteY205" fmla="*/ 429954 h 483984"/>
              <a:gd name="connsiteX206" fmla="*/ 792158 w 3219707"/>
              <a:gd name="connsiteY206" fmla="*/ 463783 h 483984"/>
              <a:gd name="connsiteX207" fmla="*/ 738602 w 3219707"/>
              <a:gd name="connsiteY207" fmla="*/ 429027 h 483984"/>
              <a:gd name="connsiteX208" fmla="*/ 718693 w 3219707"/>
              <a:gd name="connsiteY208" fmla="*/ 356005 h 483984"/>
              <a:gd name="connsiteX209" fmla="*/ 725893 w 3219707"/>
              <a:gd name="connsiteY209" fmla="*/ 319460 h 483984"/>
              <a:gd name="connsiteX210" fmla="*/ 765744 w 3219707"/>
              <a:gd name="connsiteY210" fmla="*/ 270661 h 483984"/>
              <a:gd name="connsiteX211" fmla="*/ 831233 w 3219707"/>
              <a:gd name="connsiteY211" fmla="*/ 216713 h 483984"/>
              <a:gd name="connsiteX212" fmla="*/ 880959 w 3219707"/>
              <a:gd name="connsiteY212" fmla="*/ 196450 h 483984"/>
              <a:gd name="connsiteX213" fmla="*/ 905696 w 3219707"/>
              <a:gd name="connsiteY213" fmla="*/ 205740 h 483984"/>
              <a:gd name="connsiteX214" fmla="*/ 915410 w 3219707"/>
              <a:gd name="connsiteY214" fmla="*/ 229529 h 483984"/>
              <a:gd name="connsiteX215" fmla="*/ 891857 w 3219707"/>
              <a:gd name="connsiteY215" fmla="*/ 284559 h 483984"/>
              <a:gd name="connsiteX216" fmla="*/ 852713 w 3219707"/>
              <a:gd name="connsiteY216" fmla="*/ 316443 h 483984"/>
              <a:gd name="connsiteX217" fmla="*/ 837100 w 3219707"/>
              <a:gd name="connsiteY217" fmla="*/ 299684 h 483984"/>
              <a:gd name="connsiteX218" fmla="*/ 837515 w 3219707"/>
              <a:gd name="connsiteY218" fmla="*/ 295148 h 483984"/>
              <a:gd name="connsiteX219" fmla="*/ 833801 w 3219707"/>
              <a:gd name="connsiteY219" fmla="*/ 297633 h 483984"/>
              <a:gd name="connsiteX220" fmla="*/ 813778 w 3219707"/>
              <a:gd name="connsiteY220" fmla="*/ 311830 h 483984"/>
              <a:gd name="connsiteX221" fmla="*/ 779118 w 3219707"/>
              <a:gd name="connsiteY221" fmla="*/ 340907 h 483984"/>
              <a:gd name="connsiteX222" fmla="*/ 770760 w 3219707"/>
              <a:gd name="connsiteY222" fmla="*/ 360045 h 483984"/>
              <a:gd name="connsiteX223" fmla="*/ 780596 w 3219707"/>
              <a:gd name="connsiteY223" fmla="*/ 387091 h 483984"/>
              <a:gd name="connsiteX224" fmla="*/ 807632 w 3219707"/>
              <a:gd name="connsiteY224" fmla="*/ 396928 h 483984"/>
              <a:gd name="connsiteX225" fmla="*/ 855815 w 3219707"/>
              <a:gd name="connsiteY225" fmla="*/ 382028 h 483984"/>
              <a:gd name="connsiteX226" fmla="*/ 910379 w 3219707"/>
              <a:gd name="connsiteY226" fmla="*/ 349621 h 483984"/>
              <a:gd name="connsiteX227" fmla="*/ 918823 w 3219707"/>
              <a:gd name="connsiteY227" fmla="*/ 344218 h 483984"/>
              <a:gd name="connsiteX228" fmla="*/ 918823 w 3219707"/>
              <a:gd name="connsiteY228" fmla="*/ 340553 h 483984"/>
              <a:gd name="connsiteX229" fmla="*/ 1002255 w 3219707"/>
              <a:gd name="connsiteY229" fmla="*/ 247863 h 483984"/>
              <a:gd name="connsiteX230" fmla="*/ 961857 w 3219707"/>
              <a:gd name="connsiteY230" fmla="*/ 250735 h 483984"/>
              <a:gd name="connsiteX231" fmla="*/ 949234 w 3219707"/>
              <a:gd name="connsiteY231" fmla="*/ 253875 h 483984"/>
              <a:gd name="connsiteX232" fmla="*/ 940351 w 3219707"/>
              <a:gd name="connsiteY232" fmla="*/ 242988 h 483984"/>
              <a:gd name="connsiteX233" fmla="*/ 958954 w 3219707"/>
              <a:gd name="connsiteY233" fmla="*/ 203222 h 483984"/>
              <a:gd name="connsiteX234" fmla="*/ 996158 w 3219707"/>
              <a:gd name="connsiteY234" fmla="*/ 169736 h 483984"/>
              <a:gd name="connsiteX235" fmla="*/ 1053905 w 3219707"/>
              <a:gd name="connsiteY235" fmla="*/ 164153 h 483984"/>
              <a:gd name="connsiteX236" fmla="*/ 1084830 w 3219707"/>
              <a:gd name="connsiteY236" fmla="*/ 122142 h 483984"/>
              <a:gd name="connsiteX237" fmla="*/ 1122131 w 3219707"/>
              <a:gd name="connsiteY237" fmla="*/ 106963 h 483984"/>
              <a:gd name="connsiteX238" fmla="*/ 421428 w 3219707"/>
              <a:gd name="connsiteY238" fmla="*/ 43055 h 483984"/>
              <a:gd name="connsiteX239" fmla="*/ 478960 w 3219707"/>
              <a:gd name="connsiteY239" fmla="*/ 48402 h 483984"/>
              <a:gd name="connsiteX240" fmla="*/ 509558 w 3219707"/>
              <a:gd name="connsiteY240" fmla="*/ 60929 h 483984"/>
              <a:gd name="connsiteX241" fmla="*/ 518436 w 3219707"/>
              <a:gd name="connsiteY241" fmla="*/ 81514 h 483984"/>
              <a:gd name="connsiteX242" fmla="*/ 512034 w 3219707"/>
              <a:gd name="connsiteY242" fmla="*/ 118536 h 483984"/>
              <a:gd name="connsiteX243" fmla="*/ 496721 w 3219707"/>
              <a:gd name="connsiteY243" fmla="*/ 139416 h 483984"/>
              <a:gd name="connsiteX244" fmla="*/ 464515 w 3219707"/>
              <a:gd name="connsiteY244" fmla="*/ 153566 h 483984"/>
              <a:gd name="connsiteX245" fmla="*/ 436006 w 3219707"/>
              <a:gd name="connsiteY245" fmla="*/ 164469 h 483984"/>
              <a:gd name="connsiteX246" fmla="*/ 404883 w 3219707"/>
              <a:gd name="connsiteY246" fmla="*/ 182841 h 483984"/>
              <a:gd name="connsiteX247" fmla="*/ 388960 w 3219707"/>
              <a:gd name="connsiteY247" fmla="*/ 191306 h 483984"/>
              <a:gd name="connsiteX248" fmla="*/ 377569 w 3219707"/>
              <a:gd name="connsiteY248" fmla="*/ 181758 h 483984"/>
              <a:gd name="connsiteX249" fmla="*/ 389645 w 3219707"/>
              <a:gd name="connsiteY249" fmla="*/ 161640 h 483984"/>
              <a:gd name="connsiteX250" fmla="*/ 418449 w 3219707"/>
              <a:gd name="connsiteY250" fmla="*/ 140986 h 483984"/>
              <a:gd name="connsiteX251" fmla="*/ 436098 w 3219707"/>
              <a:gd name="connsiteY251" fmla="*/ 131974 h 483984"/>
              <a:gd name="connsiteX252" fmla="*/ 418063 w 3219707"/>
              <a:gd name="connsiteY252" fmla="*/ 135467 h 483984"/>
              <a:gd name="connsiteX253" fmla="*/ 268114 w 3219707"/>
              <a:gd name="connsiteY253" fmla="*/ 158013 h 483984"/>
              <a:gd name="connsiteX254" fmla="*/ 206269 w 3219707"/>
              <a:gd name="connsiteY254" fmla="*/ 203961 h 483984"/>
              <a:gd name="connsiteX255" fmla="*/ 208685 w 3219707"/>
              <a:gd name="connsiteY255" fmla="*/ 210964 h 483984"/>
              <a:gd name="connsiteX256" fmla="*/ 217638 w 3219707"/>
              <a:gd name="connsiteY256" fmla="*/ 216134 h 483984"/>
              <a:gd name="connsiteX257" fmla="*/ 292229 w 3219707"/>
              <a:gd name="connsiteY257" fmla="*/ 238112 h 483984"/>
              <a:gd name="connsiteX258" fmla="*/ 358034 w 3219707"/>
              <a:gd name="connsiteY258" fmla="*/ 262527 h 483984"/>
              <a:gd name="connsiteX259" fmla="*/ 407348 w 3219707"/>
              <a:gd name="connsiteY259" fmla="*/ 291786 h 483984"/>
              <a:gd name="connsiteX260" fmla="*/ 433697 w 3219707"/>
              <a:gd name="connsiteY260" fmla="*/ 321560 h 483984"/>
              <a:gd name="connsiteX261" fmla="*/ 441744 w 3219707"/>
              <a:gd name="connsiteY261" fmla="*/ 353316 h 483984"/>
              <a:gd name="connsiteX262" fmla="*/ 417126 w 3219707"/>
              <a:gd name="connsiteY262" fmla="*/ 418622 h 483984"/>
              <a:gd name="connsiteX263" fmla="*/ 322646 w 3219707"/>
              <a:gd name="connsiteY263" fmla="*/ 471107 h 483984"/>
              <a:gd name="connsiteX264" fmla="*/ 185640 w 3219707"/>
              <a:gd name="connsiteY264" fmla="*/ 483609 h 483984"/>
              <a:gd name="connsiteX265" fmla="*/ 100532 w 3219707"/>
              <a:gd name="connsiteY265" fmla="*/ 461647 h 483984"/>
              <a:gd name="connsiteX266" fmla="*/ 1307 w 3219707"/>
              <a:gd name="connsiteY266" fmla="*/ 392831 h 483984"/>
              <a:gd name="connsiteX267" fmla="*/ 163297 w 3219707"/>
              <a:gd name="connsiteY267" fmla="*/ 391649 h 483984"/>
              <a:gd name="connsiteX268" fmla="*/ 278299 w 3219707"/>
              <a:gd name="connsiteY268" fmla="*/ 388977 h 483984"/>
              <a:gd name="connsiteX269" fmla="*/ 340101 w 3219707"/>
              <a:gd name="connsiteY269" fmla="*/ 373306 h 483984"/>
              <a:gd name="connsiteX270" fmla="*/ 385638 w 3219707"/>
              <a:gd name="connsiteY270" fmla="*/ 348001 h 483984"/>
              <a:gd name="connsiteX271" fmla="*/ 284321 w 3219707"/>
              <a:gd name="connsiteY271" fmla="*/ 297819 h 483984"/>
              <a:gd name="connsiteX272" fmla="*/ 201125 w 3219707"/>
              <a:gd name="connsiteY272" fmla="*/ 273843 h 483984"/>
              <a:gd name="connsiteX273" fmla="*/ 151560 w 3219707"/>
              <a:gd name="connsiteY273" fmla="*/ 245886 h 483984"/>
              <a:gd name="connsiteX274" fmla="*/ 141428 w 3219707"/>
              <a:gd name="connsiteY274" fmla="*/ 220785 h 483984"/>
              <a:gd name="connsiteX275" fmla="*/ 166042 w 3219707"/>
              <a:gd name="connsiteY275" fmla="*/ 129043 h 483984"/>
              <a:gd name="connsiteX276" fmla="*/ 263790 w 3219707"/>
              <a:gd name="connsiteY276" fmla="*/ 65478 h 483984"/>
              <a:gd name="connsiteX277" fmla="*/ 421428 w 3219707"/>
              <a:gd name="connsiteY277" fmla="*/ 43055 h 483984"/>
              <a:gd name="connsiteX278" fmla="*/ 3197376 w 3219707"/>
              <a:gd name="connsiteY278" fmla="*/ 24217 h 483984"/>
              <a:gd name="connsiteX279" fmla="*/ 3219707 w 3219707"/>
              <a:gd name="connsiteY279" fmla="*/ 44513 h 483984"/>
              <a:gd name="connsiteX280" fmla="*/ 2992311 w 3219707"/>
              <a:gd name="connsiteY280" fmla="*/ 340318 h 483984"/>
              <a:gd name="connsiteX281" fmla="*/ 2992311 w 3219707"/>
              <a:gd name="connsiteY281" fmla="*/ 359241 h 483984"/>
              <a:gd name="connsiteX282" fmla="*/ 3102757 w 3219707"/>
              <a:gd name="connsiteY282" fmla="*/ 241123 h 483984"/>
              <a:gd name="connsiteX283" fmla="*/ 3175848 w 3219707"/>
              <a:gd name="connsiteY283" fmla="*/ 202504 h 483984"/>
              <a:gd name="connsiteX284" fmla="*/ 3196856 w 3219707"/>
              <a:gd name="connsiteY284" fmla="*/ 216027 h 483984"/>
              <a:gd name="connsiteX285" fmla="*/ 3204234 w 3219707"/>
              <a:gd name="connsiteY285" fmla="*/ 248367 h 483984"/>
              <a:gd name="connsiteX286" fmla="*/ 3173202 w 3219707"/>
              <a:gd name="connsiteY286" fmla="*/ 314182 h 483984"/>
              <a:gd name="connsiteX287" fmla="*/ 3091881 w 3219707"/>
              <a:gd name="connsiteY287" fmla="*/ 373139 h 483984"/>
              <a:gd name="connsiteX288" fmla="*/ 3121359 w 3219707"/>
              <a:gd name="connsiteY288" fmla="*/ 392888 h 483984"/>
              <a:gd name="connsiteX289" fmla="*/ 3158068 w 3219707"/>
              <a:gd name="connsiteY289" fmla="*/ 388949 h 483984"/>
              <a:gd name="connsiteX290" fmla="*/ 3179779 w 3219707"/>
              <a:gd name="connsiteY290" fmla="*/ 395819 h 483984"/>
              <a:gd name="connsiteX291" fmla="*/ 3146562 w 3219707"/>
              <a:gd name="connsiteY291" fmla="*/ 434524 h 483984"/>
              <a:gd name="connsiteX292" fmla="*/ 3100496 w 3219707"/>
              <a:gd name="connsiteY292" fmla="*/ 457054 h 483984"/>
              <a:gd name="connsiteX293" fmla="*/ 3055431 w 3219707"/>
              <a:gd name="connsiteY293" fmla="*/ 434186 h 483984"/>
              <a:gd name="connsiteX294" fmla="*/ 3023537 w 3219707"/>
              <a:gd name="connsiteY294" fmla="*/ 374307 h 483984"/>
              <a:gd name="connsiteX295" fmla="*/ 2992279 w 3219707"/>
              <a:gd name="connsiteY295" fmla="*/ 421371 h 483984"/>
              <a:gd name="connsiteX296" fmla="*/ 2966615 w 3219707"/>
              <a:gd name="connsiteY296" fmla="*/ 442930 h 483984"/>
              <a:gd name="connsiteX297" fmla="*/ 2944424 w 3219707"/>
              <a:gd name="connsiteY297" fmla="*/ 414095 h 483984"/>
              <a:gd name="connsiteX298" fmla="*/ 2943828 w 3219707"/>
              <a:gd name="connsiteY298" fmla="*/ 405064 h 483984"/>
              <a:gd name="connsiteX299" fmla="*/ 2942730 w 3219707"/>
              <a:gd name="connsiteY299" fmla="*/ 406170 h 483984"/>
              <a:gd name="connsiteX300" fmla="*/ 2857137 w 3219707"/>
              <a:gd name="connsiteY300" fmla="*/ 460418 h 483984"/>
              <a:gd name="connsiteX301" fmla="*/ 2832754 w 3219707"/>
              <a:gd name="connsiteY301" fmla="*/ 448797 h 483984"/>
              <a:gd name="connsiteX302" fmla="*/ 2826726 w 3219707"/>
              <a:gd name="connsiteY302" fmla="*/ 417899 h 483984"/>
              <a:gd name="connsiteX303" fmla="*/ 2845564 w 3219707"/>
              <a:gd name="connsiteY303" fmla="*/ 352105 h 483984"/>
              <a:gd name="connsiteX304" fmla="*/ 2782283 w 3219707"/>
              <a:gd name="connsiteY304" fmla="*/ 429429 h 483984"/>
              <a:gd name="connsiteX305" fmla="*/ 2744783 w 3219707"/>
              <a:gd name="connsiteY305" fmla="*/ 450324 h 483984"/>
              <a:gd name="connsiteX306" fmla="*/ 2707317 w 3219707"/>
              <a:gd name="connsiteY306" fmla="*/ 417936 h 483984"/>
              <a:gd name="connsiteX307" fmla="*/ 2689480 w 3219707"/>
              <a:gd name="connsiteY307" fmla="*/ 359370 h 483984"/>
              <a:gd name="connsiteX308" fmla="*/ 2705688 w 3219707"/>
              <a:gd name="connsiteY308" fmla="*/ 308080 h 483984"/>
              <a:gd name="connsiteX309" fmla="*/ 2769638 w 3219707"/>
              <a:gd name="connsiteY309" fmla="*/ 248742 h 483984"/>
              <a:gd name="connsiteX310" fmla="*/ 2850970 w 3219707"/>
              <a:gd name="connsiteY310" fmla="*/ 200205 h 483984"/>
              <a:gd name="connsiteX311" fmla="*/ 2908936 w 3219707"/>
              <a:gd name="connsiteY311" fmla="*/ 186355 h 483984"/>
              <a:gd name="connsiteX312" fmla="*/ 2930298 w 3219707"/>
              <a:gd name="connsiteY312" fmla="*/ 199718 h 483984"/>
              <a:gd name="connsiteX313" fmla="*/ 2940012 w 3219707"/>
              <a:gd name="connsiteY313" fmla="*/ 223474 h 483984"/>
              <a:gd name="connsiteX314" fmla="*/ 2919834 w 3219707"/>
              <a:gd name="connsiteY314" fmla="*/ 242602 h 483984"/>
              <a:gd name="connsiteX315" fmla="*/ 2933293 w 3219707"/>
              <a:gd name="connsiteY315" fmla="*/ 273934 h 483984"/>
              <a:gd name="connsiteX316" fmla="*/ 2915752 w 3219707"/>
              <a:gd name="connsiteY316" fmla="*/ 307710 h 483984"/>
              <a:gd name="connsiteX317" fmla="*/ 2892959 w 3219707"/>
              <a:gd name="connsiteY317" fmla="*/ 340307 h 483984"/>
              <a:gd name="connsiteX318" fmla="*/ 2888887 w 3219707"/>
              <a:gd name="connsiteY318" fmla="*/ 360045 h 483984"/>
              <a:gd name="connsiteX319" fmla="*/ 2901543 w 3219707"/>
              <a:gd name="connsiteY319" fmla="*/ 378765 h 483984"/>
              <a:gd name="connsiteX320" fmla="*/ 2933323 w 3219707"/>
              <a:gd name="connsiteY320" fmla="*/ 367661 h 483984"/>
              <a:gd name="connsiteX321" fmla="*/ 2950698 w 3219707"/>
              <a:gd name="connsiteY321" fmla="*/ 357004 h 483984"/>
              <a:gd name="connsiteX322" fmla="*/ 2965844 w 3219707"/>
              <a:gd name="connsiteY322" fmla="*/ 289295 h 483984"/>
              <a:gd name="connsiteX323" fmla="*/ 3047036 w 3219707"/>
              <a:gd name="connsiteY323" fmla="*/ 165519 h 483984"/>
              <a:gd name="connsiteX324" fmla="*/ 3140428 w 3219707"/>
              <a:gd name="connsiteY324" fmla="*/ 57929 h 483984"/>
              <a:gd name="connsiteX325" fmla="*/ 3197376 w 3219707"/>
              <a:gd name="connsiteY325" fmla="*/ 24217 h 483984"/>
              <a:gd name="connsiteX326" fmla="*/ 2169959 w 3219707"/>
              <a:gd name="connsiteY326" fmla="*/ 0 h 483984"/>
              <a:gd name="connsiteX327" fmla="*/ 2268093 w 3219707"/>
              <a:gd name="connsiteY327" fmla="*/ 24201 h 483984"/>
              <a:gd name="connsiteX328" fmla="*/ 2300604 w 3219707"/>
              <a:gd name="connsiteY328" fmla="*/ 84214 h 483984"/>
              <a:gd name="connsiteX329" fmla="*/ 2241138 w 3219707"/>
              <a:gd name="connsiteY329" fmla="*/ 171798 h 483984"/>
              <a:gd name="connsiteX330" fmla="*/ 2045530 w 3219707"/>
              <a:gd name="connsiteY330" fmla="*/ 228650 h 483984"/>
              <a:gd name="connsiteX331" fmla="*/ 2032167 w 3219707"/>
              <a:gd name="connsiteY331" fmla="*/ 236987 h 483984"/>
              <a:gd name="connsiteX332" fmla="*/ 2166627 w 3219707"/>
              <a:gd name="connsiteY332" fmla="*/ 268480 h 483984"/>
              <a:gd name="connsiteX333" fmla="*/ 2213143 w 3219707"/>
              <a:gd name="connsiteY333" fmla="*/ 330448 h 483984"/>
              <a:gd name="connsiteX334" fmla="*/ 2178505 w 3219707"/>
              <a:gd name="connsiteY334" fmla="*/ 391602 h 483984"/>
              <a:gd name="connsiteX335" fmla="*/ 2090037 w 3219707"/>
              <a:gd name="connsiteY335" fmla="*/ 441880 h 483984"/>
              <a:gd name="connsiteX336" fmla="*/ 1990323 w 3219707"/>
              <a:gd name="connsiteY336" fmla="*/ 461768 h 483984"/>
              <a:gd name="connsiteX337" fmla="*/ 1907389 w 3219707"/>
              <a:gd name="connsiteY337" fmla="*/ 441339 h 483984"/>
              <a:gd name="connsiteX338" fmla="*/ 1877841 w 3219707"/>
              <a:gd name="connsiteY338" fmla="*/ 386288 h 483984"/>
              <a:gd name="connsiteX339" fmla="*/ 1896181 w 3219707"/>
              <a:gd name="connsiteY339" fmla="*/ 328734 h 483984"/>
              <a:gd name="connsiteX340" fmla="*/ 1947814 w 3219707"/>
              <a:gd name="connsiteY340" fmla="*/ 264269 h 483984"/>
              <a:gd name="connsiteX341" fmla="*/ 1898693 w 3219707"/>
              <a:gd name="connsiteY341" fmla="*/ 232218 h 483984"/>
              <a:gd name="connsiteX342" fmla="*/ 1913294 w 3219707"/>
              <a:gd name="connsiteY342" fmla="*/ 210005 h 483984"/>
              <a:gd name="connsiteX343" fmla="*/ 1997866 w 3219707"/>
              <a:gd name="connsiteY343" fmla="*/ 196889 h 483984"/>
              <a:gd name="connsiteX344" fmla="*/ 2130258 w 3219707"/>
              <a:gd name="connsiteY344" fmla="*/ 104949 h 483984"/>
              <a:gd name="connsiteX345" fmla="*/ 2141831 w 3219707"/>
              <a:gd name="connsiteY345" fmla="*/ 113136 h 483984"/>
              <a:gd name="connsiteX346" fmla="*/ 2120550 w 3219707"/>
              <a:gd name="connsiteY346" fmla="*/ 141961 h 483984"/>
              <a:gd name="connsiteX347" fmla="*/ 2071858 w 3219707"/>
              <a:gd name="connsiteY347" fmla="*/ 187684 h 483984"/>
              <a:gd name="connsiteX348" fmla="*/ 2239118 w 3219707"/>
              <a:gd name="connsiteY348" fmla="*/ 115825 h 483984"/>
              <a:gd name="connsiteX349" fmla="*/ 2161880 w 3219707"/>
              <a:gd name="connsiteY349" fmla="*/ 82317 h 483984"/>
              <a:gd name="connsiteX350" fmla="*/ 2049034 w 3219707"/>
              <a:gd name="connsiteY350" fmla="*/ 97689 h 483984"/>
              <a:gd name="connsiteX351" fmla="*/ 2004598 w 3219707"/>
              <a:gd name="connsiteY351" fmla="*/ 109574 h 483984"/>
              <a:gd name="connsiteX352" fmla="*/ 1991943 w 3219707"/>
              <a:gd name="connsiteY352" fmla="*/ 113771 h 483984"/>
              <a:gd name="connsiteX353" fmla="*/ 2002282 w 3219707"/>
              <a:gd name="connsiteY353" fmla="*/ 118871 h 483984"/>
              <a:gd name="connsiteX354" fmla="*/ 2005925 w 3219707"/>
              <a:gd name="connsiteY354" fmla="*/ 127270 h 483984"/>
              <a:gd name="connsiteX355" fmla="*/ 1953997 w 3219707"/>
              <a:gd name="connsiteY355" fmla="*/ 153105 h 483984"/>
              <a:gd name="connsiteX356" fmla="*/ 1883359 w 3219707"/>
              <a:gd name="connsiteY356" fmla="*/ 169114 h 483984"/>
              <a:gd name="connsiteX357" fmla="*/ 1864382 w 3219707"/>
              <a:gd name="connsiteY357" fmla="*/ 150137 h 483984"/>
              <a:gd name="connsiteX358" fmla="*/ 1880054 w 3219707"/>
              <a:gd name="connsiteY358" fmla="*/ 112675 h 483984"/>
              <a:gd name="connsiteX359" fmla="*/ 1912581 w 3219707"/>
              <a:gd name="connsiteY359" fmla="*/ 68993 h 483984"/>
              <a:gd name="connsiteX360" fmla="*/ 1940399 w 3219707"/>
              <a:gd name="connsiteY360" fmla="*/ 45627 h 483984"/>
              <a:gd name="connsiteX361" fmla="*/ 1999950 w 3219707"/>
              <a:gd name="connsiteY361" fmla="*/ 27534 h 483984"/>
              <a:gd name="connsiteX362" fmla="*/ 2091800 w 3219707"/>
              <a:gd name="connsiteY362" fmla="*/ 7094 h 483984"/>
              <a:gd name="connsiteX363" fmla="*/ 2169959 w 3219707"/>
              <a:gd name="connsiteY363" fmla="*/ 0 h 48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</a:cxnLst>
            <a:rect l="l" t="t" r="r" b="b"/>
            <a:pathLst>
              <a:path w="3219707" h="483984">
                <a:moveTo>
                  <a:pt x="2009846" y="271373"/>
                </a:moveTo>
                <a:cubicBezTo>
                  <a:pt x="1986415" y="299248"/>
                  <a:pt x="1972056" y="316888"/>
                  <a:pt x="1966770" y="324292"/>
                </a:cubicBezTo>
                <a:cubicBezTo>
                  <a:pt x="1961484" y="331697"/>
                  <a:pt x="1958840" y="338457"/>
                  <a:pt x="1958840" y="344572"/>
                </a:cubicBezTo>
                <a:cubicBezTo>
                  <a:pt x="1958840" y="352044"/>
                  <a:pt x="1962991" y="359836"/>
                  <a:pt x="1971292" y="367948"/>
                </a:cubicBezTo>
                <a:cubicBezTo>
                  <a:pt x="1979593" y="376059"/>
                  <a:pt x="1993562" y="380115"/>
                  <a:pt x="2013201" y="380115"/>
                </a:cubicBezTo>
                <a:cubicBezTo>
                  <a:pt x="2043076" y="380115"/>
                  <a:pt x="2072388" y="373139"/>
                  <a:pt x="2101138" y="359188"/>
                </a:cubicBezTo>
                <a:cubicBezTo>
                  <a:pt x="2129888" y="345236"/>
                  <a:pt x="2144263" y="331170"/>
                  <a:pt x="2144263" y="316990"/>
                </a:cubicBezTo>
                <a:cubicBezTo>
                  <a:pt x="2144263" y="308074"/>
                  <a:pt x="2134950" y="300136"/>
                  <a:pt x="2116322" y="293174"/>
                </a:cubicBezTo>
                <a:cubicBezTo>
                  <a:pt x="2097695" y="286213"/>
                  <a:pt x="2062203" y="278946"/>
                  <a:pt x="2009846" y="271373"/>
                </a:cubicBezTo>
                <a:close/>
                <a:moveTo>
                  <a:pt x="3144404" y="267214"/>
                </a:moveTo>
                <a:lnTo>
                  <a:pt x="3140610" y="268049"/>
                </a:lnTo>
                <a:cubicBezTo>
                  <a:pt x="3133169" y="270830"/>
                  <a:pt x="3122353" y="277784"/>
                  <a:pt x="3108163" y="288909"/>
                </a:cubicBezTo>
                <a:cubicBezTo>
                  <a:pt x="3089243" y="303743"/>
                  <a:pt x="3070360" y="320465"/>
                  <a:pt x="3051515" y="339075"/>
                </a:cubicBezTo>
                <a:cubicBezTo>
                  <a:pt x="3056351" y="339075"/>
                  <a:pt x="3064334" y="342882"/>
                  <a:pt x="3075464" y="350497"/>
                </a:cubicBezTo>
                <a:cubicBezTo>
                  <a:pt x="3095795" y="336238"/>
                  <a:pt x="3112430" y="320376"/>
                  <a:pt x="3125367" y="302909"/>
                </a:cubicBezTo>
                <a:cubicBezTo>
                  <a:pt x="3135070" y="289809"/>
                  <a:pt x="3141134" y="279460"/>
                  <a:pt x="3143560" y="271861"/>
                </a:cubicBezTo>
                <a:lnTo>
                  <a:pt x="3144404" y="267214"/>
                </a:lnTo>
                <a:close/>
                <a:moveTo>
                  <a:pt x="1389338" y="260604"/>
                </a:moveTo>
                <a:cubicBezTo>
                  <a:pt x="1375543" y="271855"/>
                  <a:pt x="1358665" y="284861"/>
                  <a:pt x="1338701" y="299620"/>
                </a:cubicBezTo>
                <a:cubicBezTo>
                  <a:pt x="1318738" y="314379"/>
                  <a:pt x="1306869" y="330043"/>
                  <a:pt x="1303094" y="346613"/>
                </a:cubicBezTo>
                <a:cubicBezTo>
                  <a:pt x="1299318" y="363183"/>
                  <a:pt x="1297430" y="373490"/>
                  <a:pt x="1297430" y="377533"/>
                </a:cubicBezTo>
                <a:cubicBezTo>
                  <a:pt x="1297430" y="381769"/>
                  <a:pt x="1299091" y="385387"/>
                  <a:pt x="1302413" y="388388"/>
                </a:cubicBezTo>
                <a:cubicBezTo>
                  <a:pt x="1305735" y="391388"/>
                  <a:pt x="1310311" y="392888"/>
                  <a:pt x="1316140" y="392888"/>
                </a:cubicBezTo>
                <a:cubicBezTo>
                  <a:pt x="1329541" y="392888"/>
                  <a:pt x="1344522" y="386363"/>
                  <a:pt x="1361081" y="373311"/>
                </a:cubicBezTo>
                <a:cubicBezTo>
                  <a:pt x="1357045" y="366510"/>
                  <a:pt x="1355026" y="357602"/>
                  <a:pt x="1355026" y="346586"/>
                </a:cubicBezTo>
                <a:cubicBezTo>
                  <a:pt x="1355026" y="323090"/>
                  <a:pt x="1366464" y="294430"/>
                  <a:pt x="1389338" y="260604"/>
                </a:cubicBezTo>
                <a:close/>
                <a:moveTo>
                  <a:pt x="2889294" y="252535"/>
                </a:moveTo>
                <a:cubicBezTo>
                  <a:pt x="2845325" y="274931"/>
                  <a:pt x="2810268" y="295233"/>
                  <a:pt x="2784126" y="313443"/>
                </a:cubicBezTo>
                <a:cubicBezTo>
                  <a:pt x="2757984" y="331652"/>
                  <a:pt x="2744913" y="349876"/>
                  <a:pt x="2744913" y="368114"/>
                </a:cubicBezTo>
                <a:cubicBezTo>
                  <a:pt x="2744913" y="379701"/>
                  <a:pt x="2747112" y="385495"/>
                  <a:pt x="2751513" y="385495"/>
                </a:cubicBezTo>
                <a:cubicBezTo>
                  <a:pt x="2757414" y="385495"/>
                  <a:pt x="2771352" y="376769"/>
                  <a:pt x="2793325" y="359316"/>
                </a:cubicBezTo>
                <a:cubicBezTo>
                  <a:pt x="2815300" y="341864"/>
                  <a:pt x="2847289" y="306270"/>
                  <a:pt x="2889294" y="252535"/>
                </a:cubicBezTo>
                <a:close/>
                <a:moveTo>
                  <a:pt x="2602507" y="246481"/>
                </a:moveTo>
                <a:cubicBezTo>
                  <a:pt x="2594362" y="246481"/>
                  <a:pt x="2580466" y="255250"/>
                  <a:pt x="2560817" y="272788"/>
                </a:cubicBezTo>
                <a:cubicBezTo>
                  <a:pt x="2541169" y="290326"/>
                  <a:pt x="2529319" y="307481"/>
                  <a:pt x="2525268" y="324255"/>
                </a:cubicBezTo>
                <a:cubicBezTo>
                  <a:pt x="2547457" y="313353"/>
                  <a:pt x="2565968" y="299532"/>
                  <a:pt x="2580802" y="282791"/>
                </a:cubicBezTo>
                <a:cubicBezTo>
                  <a:pt x="2595636" y="266049"/>
                  <a:pt x="2603053" y="254125"/>
                  <a:pt x="2603053" y="247017"/>
                </a:cubicBezTo>
                <a:cubicBezTo>
                  <a:pt x="2603053" y="246659"/>
                  <a:pt x="2602871" y="246481"/>
                  <a:pt x="2602507" y="246481"/>
                </a:cubicBezTo>
                <a:close/>
                <a:moveTo>
                  <a:pt x="649881" y="246481"/>
                </a:moveTo>
                <a:cubicBezTo>
                  <a:pt x="641737" y="246481"/>
                  <a:pt x="627841" y="255250"/>
                  <a:pt x="608192" y="272788"/>
                </a:cubicBezTo>
                <a:cubicBezTo>
                  <a:pt x="588544" y="290326"/>
                  <a:pt x="576694" y="307481"/>
                  <a:pt x="572643" y="324255"/>
                </a:cubicBezTo>
                <a:cubicBezTo>
                  <a:pt x="594832" y="313353"/>
                  <a:pt x="613343" y="299532"/>
                  <a:pt x="628177" y="282791"/>
                </a:cubicBezTo>
                <a:cubicBezTo>
                  <a:pt x="643011" y="266049"/>
                  <a:pt x="650428" y="254125"/>
                  <a:pt x="650428" y="247017"/>
                </a:cubicBezTo>
                <a:cubicBezTo>
                  <a:pt x="650428" y="246659"/>
                  <a:pt x="650246" y="246481"/>
                  <a:pt x="649881" y="246481"/>
                </a:cubicBezTo>
                <a:close/>
                <a:moveTo>
                  <a:pt x="668055" y="197114"/>
                </a:moveTo>
                <a:cubicBezTo>
                  <a:pt x="680457" y="197114"/>
                  <a:pt x="690529" y="200159"/>
                  <a:pt x="698273" y="206249"/>
                </a:cubicBezTo>
                <a:cubicBezTo>
                  <a:pt x="706017" y="212339"/>
                  <a:pt x="709889" y="220770"/>
                  <a:pt x="709889" y="231543"/>
                </a:cubicBezTo>
                <a:cubicBezTo>
                  <a:pt x="709889" y="276813"/>
                  <a:pt x="663019" y="318733"/>
                  <a:pt x="569278" y="357302"/>
                </a:cubicBezTo>
                <a:lnTo>
                  <a:pt x="569278" y="360720"/>
                </a:lnTo>
                <a:cubicBezTo>
                  <a:pt x="569278" y="372450"/>
                  <a:pt x="571709" y="381194"/>
                  <a:pt x="576570" y="386952"/>
                </a:cubicBezTo>
                <a:cubicBezTo>
                  <a:pt x="581432" y="392710"/>
                  <a:pt x="588152" y="395589"/>
                  <a:pt x="596732" y="395589"/>
                </a:cubicBezTo>
                <a:cubicBezTo>
                  <a:pt x="611926" y="395589"/>
                  <a:pt x="627564" y="390549"/>
                  <a:pt x="643645" y="380469"/>
                </a:cubicBezTo>
                <a:cubicBezTo>
                  <a:pt x="659725" y="370389"/>
                  <a:pt x="682929" y="354791"/>
                  <a:pt x="713253" y="333674"/>
                </a:cubicBezTo>
                <a:lnTo>
                  <a:pt x="713253" y="363185"/>
                </a:lnTo>
                <a:cubicBezTo>
                  <a:pt x="659690" y="427557"/>
                  <a:pt x="612106" y="459743"/>
                  <a:pt x="570500" y="459743"/>
                </a:cubicBezTo>
                <a:cubicBezTo>
                  <a:pt x="548333" y="459743"/>
                  <a:pt x="531108" y="451022"/>
                  <a:pt x="518824" y="433581"/>
                </a:cubicBezTo>
                <a:cubicBezTo>
                  <a:pt x="506540" y="416140"/>
                  <a:pt x="500398" y="393196"/>
                  <a:pt x="500398" y="364749"/>
                </a:cubicBezTo>
                <a:cubicBezTo>
                  <a:pt x="500398" y="340696"/>
                  <a:pt x="509069" y="315720"/>
                  <a:pt x="526411" y="289820"/>
                </a:cubicBezTo>
                <a:cubicBezTo>
                  <a:pt x="543752" y="263921"/>
                  <a:pt x="566410" y="241995"/>
                  <a:pt x="594385" y="224042"/>
                </a:cubicBezTo>
                <a:cubicBezTo>
                  <a:pt x="622360" y="206090"/>
                  <a:pt x="646917" y="197114"/>
                  <a:pt x="668055" y="197114"/>
                </a:cubicBezTo>
                <a:close/>
                <a:moveTo>
                  <a:pt x="2324334" y="191735"/>
                </a:moveTo>
                <a:cubicBezTo>
                  <a:pt x="2332520" y="191735"/>
                  <a:pt x="2337500" y="195714"/>
                  <a:pt x="2339271" y="203672"/>
                </a:cubicBezTo>
                <a:cubicBezTo>
                  <a:pt x="2339271" y="208623"/>
                  <a:pt x="2335906" y="214059"/>
                  <a:pt x="2329177" y="219981"/>
                </a:cubicBezTo>
                <a:cubicBezTo>
                  <a:pt x="2367718" y="213259"/>
                  <a:pt x="2393914" y="209898"/>
                  <a:pt x="2407765" y="209898"/>
                </a:cubicBezTo>
                <a:cubicBezTo>
                  <a:pt x="2414723" y="209898"/>
                  <a:pt x="2419881" y="211241"/>
                  <a:pt x="2423239" y="213927"/>
                </a:cubicBezTo>
                <a:cubicBezTo>
                  <a:pt x="2426597" y="216613"/>
                  <a:pt x="2429699" y="221324"/>
                  <a:pt x="2432545" y="228061"/>
                </a:cubicBezTo>
                <a:cubicBezTo>
                  <a:pt x="2435392" y="234797"/>
                  <a:pt x="2436816" y="241566"/>
                  <a:pt x="2436816" y="248367"/>
                </a:cubicBezTo>
                <a:cubicBezTo>
                  <a:pt x="2436816" y="256468"/>
                  <a:pt x="2435276" y="262956"/>
                  <a:pt x="2432197" y="267832"/>
                </a:cubicBezTo>
                <a:cubicBezTo>
                  <a:pt x="2429118" y="272707"/>
                  <a:pt x="2421046" y="282142"/>
                  <a:pt x="2407980" y="296137"/>
                </a:cubicBezTo>
                <a:cubicBezTo>
                  <a:pt x="2397193" y="307788"/>
                  <a:pt x="2387977" y="320512"/>
                  <a:pt x="2380333" y="334306"/>
                </a:cubicBezTo>
                <a:cubicBezTo>
                  <a:pt x="2372689" y="348101"/>
                  <a:pt x="2368867" y="358473"/>
                  <a:pt x="2368867" y="365424"/>
                </a:cubicBezTo>
                <a:cubicBezTo>
                  <a:pt x="2368867" y="371625"/>
                  <a:pt x="2372861" y="374725"/>
                  <a:pt x="2380848" y="374725"/>
                </a:cubicBezTo>
                <a:cubicBezTo>
                  <a:pt x="2392549" y="374725"/>
                  <a:pt x="2418159" y="360817"/>
                  <a:pt x="2457679" y="332999"/>
                </a:cubicBezTo>
                <a:lnTo>
                  <a:pt x="2457679" y="338426"/>
                </a:lnTo>
                <a:lnTo>
                  <a:pt x="2459526" y="327977"/>
                </a:lnTo>
                <a:cubicBezTo>
                  <a:pt x="2463862" y="315489"/>
                  <a:pt x="2470365" y="302770"/>
                  <a:pt x="2479036" y="289820"/>
                </a:cubicBezTo>
                <a:cubicBezTo>
                  <a:pt x="2496377" y="263921"/>
                  <a:pt x="2519035" y="241995"/>
                  <a:pt x="2547010" y="224042"/>
                </a:cubicBezTo>
                <a:cubicBezTo>
                  <a:pt x="2574985" y="206090"/>
                  <a:pt x="2599542" y="197114"/>
                  <a:pt x="2620680" y="197114"/>
                </a:cubicBezTo>
                <a:cubicBezTo>
                  <a:pt x="2633082" y="197114"/>
                  <a:pt x="2643154" y="200159"/>
                  <a:pt x="2650899" y="206249"/>
                </a:cubicBezTo>
                <a:cubicBezTo>
                  <a:pt x="2658642" y="212339"/>
                  <a:pt x="2662514" y="220770"/>
                  <a:pt x="2662514" y="231543"/>
                </a:cubicBezTo>
                <a:cubicBezTo>
                  <a:pt x="2662514" y="276813"/>
                  <a:pt x="2615644" y="318733"/>
                  <a:pt x="2521903" y="357302"/>
                </a:cubicBezTo>
                <a:lnTo>
                  <a:pt x="2521903" y="360720"/>
                </a:lnTo>
                <a:cubicBezTo>
                  <a:pt x="2521903" y="372450"/>
                  <a:pt x="2524334" y="381194"/>
                  <a:pt x="2529195" y="386952"/>
                </a:cubicBezTo>
                <a:cubicBezTo>
                  <a:pt x="2534057" y="392710"/>
                  <a:pt x="2540777" y="395589"/>
                  <a:pt x="2549357" y="395589"/>
                </a:cubicBezTo>
                <a:cubicBezTo>
                  <a:pt x="2564551" y="395589"/>
                  <a:pt x="2580189" y="390549"/>
                  <a:pt x="2596270" y="380469"/>
                </a:cubicBezTo>
                <a:cubicBezTo>
                  <a:pt x="2612351" y="370389"/>
                  <a:pt x="2635554" y="354791"/>
                  <a:pt x="2665878" y="333674"/>
                </a:cubicBezTo>
                <a:lnTo>
                  <a:pt x="2665878" y="363185"/>
                </a:lnTo>
                <a:cubicBezTo>
                  <a:pt x="2612315" y="427557"/>
                  <a:pt x="2564731" y="459743"/>
                  <a:pt x="2523125" y="459743"/>
                </a:cubicBezTo>
                <a:cubicBezTo>
                  <a:pt x="2500958" y="459743"/>
                  <a:pt x="2483733" y="451022"/>
                  <a:pt x="2471449" y="433581"/>
                </a:cubicBezTo>
                <a:cubicBezTo>
                  <a:pt x="2462236" y="420500"/>
                  <a:pt x="2456478" y="404324"/>
                  <a:pt x="2454175" y="385052"/>
                </a:cubicBezTo>
                <a:cubicBezTo>
                  <a:pt x="2453876" y="379786"/>
                  <a:pt x="2453578" y="374520"/>
                  <a:pt x="2453279" y="369254"/>
                </a:cubicBezTo>
                <a:lnTo>
                  <a:pt x="2428471" y="395137"/>
                </a:lnTo>
                <a:cubicBezTo>
                  <a:pt x="2418600" y="404866"/>
                  <a:pt x="2408594" y="414166"/>
                  <a:pt x="2398453" y="423037"/>
                </a:cubicBezTo>
                <a:cubicBezTo>
                  <a:pt x="2378173" y="440778"/>
                  <a:pt x="2360642" y="449649"/>
                  <a:pt x="2345861" y="449649"/>
                </a:cubicBezTo>
                <a:cubicBezTo>
                  <a:pt x="2332845" y="449649"/>
                  <a:pt x="2323067" y="443895"/>
                  <a:pt x="2316527" y="432386"/>
                </a:cubicBezTo>
                <a:cubicBezTo>
                  <a:pt x="2309987" y="420878"/>
                  <a:pt x="2306717" y="407976"/>
                  <a:pt x="2306717" y="393681"/>
                </a:cubicBezTo>
                <a:cubicBezTo>
                  <a:pt x="2306717" y="379330"/>
                  <a:pt x="2312035" y="361865"/>
                  <a:pt x="2322673" y="341287"/>
                </a:cubicBezTo>
                <a:cubicBezTo>
                  <a:pt x="2333310" y="320710"/>
                  <a:pt x="2347951" y="302563"/>
                  <a:pt x="2366596" y="286847"/>
                </a:cubicBezTo>
                <a:cubicBezTo>
                  <a:pt x="2350887" y="291754"/>
                  <a:pt x="2333145" y="295619"/>
                  <a:pt x="2313371" y="298441"/>
                </a:cubicBezTo>
                <a:cubicBezTo>
                  <a:pt x="2300598" y="323573"/>
                  <a:pt x="2277074" y="348411"/>
                  <a:pt x="2242798" y="372957"/>
                </a:cubicBezTo>
                <a:lnTo>
                  <a:pt x="2242798" y="342525"/>
                </a:lnTo>
                <a:cubicBezTo>
                  <a:pt x="2255578" y="327387"/>
                  <a:pt x="2264551" y="317622"/>
                  <a:pt x="2269716" y="313228"/>
                </a:cubicBezTo>
                <a:cubicBezTo>
                  <a:pt x="2256257" y="310300"/>
                  <a:pt x="2249528" y="300563"/>
                  <a:pt x="2249528" y="284018"/>
                </a:cubicBezTo>
                <a:cubicBezTo>
                  <a:pt x="2249528" y="267851"/>
                  <a:pt x="2258957" y="248429"/>
                  <a:pt x="2277817" y="225751"/>
                </a:cubicBezTo>
                <a:cubicBezTo>
                  <a:pt x="2296677" y="203074"/>
                  <a:pt x="2312182" y="191735"/>
                  <a:pt x="2324334" y="191735"/>
                </a:cubicBezTo>
                <a:close/>
                <a:moveTo>
                  <a:pt x="1267349" y="115707"/>
                </a:moveTo>
                <a:cubicBezTo>
                  <a:pt x="1276064" y="115707"/>
                  <a:pt x="1283198" y="118483"/>
                  <a:pt x="1288748" y="124033"/>
                </a:cubicBezTo>
                <a:cubicBezTo>
                  <a:pt x="1294299" y="129584"/>
                  <a:pt x="1297074" y="136492"/>
                  <a:pt x="1297074" y="144757"/>
                </a:cubicBezTo>
                <a:cubicBezTo>
                  <a:pt x="1297074" y="156195"/>
                  <a:pt x="1292118" y="168271"/>
                  <a:pt x="1282206" y="180987"/>
                </a:cubicBezTo>
                <a:cubicBezTo>
                  <a:pt x="1272294" y="193703"/>
                  <a:pt x="1260612" y="200061"/>
                  <a:pt x="1247161" y="200061"/>
                </a:cubicBezTo>
                <a:cubicBezTo>
                  <a:pt x="1238360" y="200061"/>
                  <a:pt x="1231316" y="197269"/>
                  <a:pt x="1226030" y="191686"/>
                </a:cubicBezTo>
                <a:cubicBezTo>
                  <a:pt x="1220743" y="186104"/>
                  <a:pt x="1218100" y="179208"/>
                  <a:pt x="1218100" y="171000"/>
                </a:cubicBezTo>
                <a:cubicBezTo>
                  <a:pt x="1218100" y="159770"/>
                  <a:pt x="1223378" y="147747"/>
                  <a:pt x="1233932" y="134931"/>
                </a:cubicBezTo>
                <a:cubicBezTo>
                  <a:pt x="1244487" y="122115"/>
                  <a:pt x="1255626" y="115707"/>
                  <a:pt x="1267349" y="115707"/>
                </a:cubicBezTo>
                <a:close/>
                <a:moveTo>
                  <a:pt x="1122131" y="106963"/>
                </a:moveTo>
                <a:cubicBezTo>
                  <a:pt x="1138812" y="106963"/>
                  <a:pt x="1147152" y="111714"/>
                  <a:pt x="1147152" y="121215"/>
                </a:cubicBezTo>
                <a:cubicBezTo>
                  <a:pt x="1147152" y="125030"/>
                  <a:pt x="1142026" y="133527"/>
                  <a:pt x="1131775" y="146708"/>
                </a:cubicBezTo>
                <a:cubicBezTo>
                  <a:pt x="1123545" y="156302"/>
                  <a:pt x="1116788" y="162888"/>
                  <a:pt x="1111501" y="166467"/>
                </a:cubicBezTo>
                <a:cubicBezTo>
                  <a:pt x="1124431" y="167275"/>
                  <a:pt x="1135643" y="169014"/>
                  <a:pt x="1145138" y="171686"/>
                </a:cubicBezTo>
                <a:cubicBezTo>
                  <a:pt x="1131422" y="200082"/>
                  <a:pt x="1114473" y="227478"/>
                  <a:pt x="1094292" y="253875"/>
                </a:cubicBezTo>
                <a:lnTo>
                  <a:pt x="1051033" y="250510"/>
                </a:lnTo>
                <a:cubicBezTo>
                  <a:pt x="1031694" y="281564"/>
                  <a:pt x="1018325" y="306020"/>
                  <a:pt x="1010924" y="323880"/>
                </a:cubicBezTo>
                <a:cubicBezTo>
                  <a:pt x="1003523" y="341739"/>
                  <a:pt x="999823" y="358280"/>
                  <a:pt x="999823" y="373504"/>
                </a:cubicBezTo>
                <a:cubicBezTo>
                  <a:pt x="999823" y="383291"/>
                  <a:pt x="1003591" y="388184"/>
                  <a:pt x="1011128" y="388184"/>
                </a:cubicBezTo>
                <a:cubicBezTo>
                  <a:pt x="1023265" y="388184"/>
                  <a:pt x="1054480" y="369789"/>
                  <a:pt x="1104771" y="332999"/>
                </a:cubicBezTo>
                <a:lnTo>
                  <a:pt x="1104771" y="357633"/>
                </a:lnTo>
                <a:lnTo>
                  <a:pt x="1113649" y="314056"/>
                </a:lnTo>
                <a:cubicBezTo>
                  <a:pt x="1120261" y="297467"/>
                  <a:pt x="1130179" y="280514"/>
                  <a:pt x="1143402" y="263197"/>
                </a:cubicBezTo>
                <a:cubicBezTo>
                  <a:pt x="1169848" y="228564"/>
                  <a:pt x="1194790" y="211248"/>
                  <a:pt x="1218228" y="211248"/>
                </a:cubicBezTo>
                <a:cubicBezTo>
                  <a:pt x="1236259" y="211248"/>
                  <a:pt x="1245275" y="218463"/>
                  <a:pt x="1245275" y="232893"/>
                </a:cubicBezTo>
                <a:cubicBezTo>
                  <a:pt x="1245275" y="237415"/>
                  <a:pt x="1241692" y="247318"/>
                  <a:pt x="1234527" y="262602"/>
                </a:cubicBezTo>
                <a:cubicBezTo>
                  <a:pt x="1227362" y="277887"/>
                  <a:pt x="1213446" y="295866"/>
                  <a:pt x="1192779" y="316540"/>
                </a:cubicBezTo>
                <a:cubicBezTo>
                  <a:pt x="1178370" y="330941"/>
                  <a:pt x="1169837" y="340232"/>
                  <a:pt x="1167179" y="344411"/>
                </a:cubicBezTo>
                <a:cubicBezTo>
                  <a:pt x="1164522" y="348590"/>
                  <a:pt x="1163193" y="353576"/>
                  <a:pt x="1163193" y="359370"/>
                </a:cubicBezTo>
                <a:cubicBezTo>
                  <a:pt x="1163193" y="365856"/>
                  <a:pt x="1165453" y="371271"/>
                  <a:pt x="1169971" y="375615"/>
                </a:cubicBezTo>
                <a:cubicBezTo>
                  <a:pt x="1174489" y="379958"/>
                  <a:pt x="1180485" y="382130"/>
                  <a:pt x="1187957" y="382130"/>
                </a:cubicBezTo>
                <a:cubicBezTo>
                  <a:pt x="1196894" y="382130"/>
                  <a:pt x="1207386" y="378429"/>
                  <a:pt x="1219434" y="371029"/>
                </a:cubicBezTo>
                <a:cubicBezTo>
                  <a:pt x="1225458" y="367328"/>
                  <a:pt x="1233259" y="362365"/>
                  <a:pt x="1242836" y="356139"/>
                </a:cubicBezTo>
                <a:lnTo>
                  <a:pt x="1243216" y="355890"/>
                </a:lnTo>
                <a:lnTo>
                  <a:pt x="1242673" y="351976"/>
                </a:lnTo>
                <a:cubicBezTo>
                  <a:pt x="1242673" y="331595"/>
                  <a:pt x="1250817" y="309419"/>
                  <a:pt x="1267105" y="285448"/>
                </a:cubicBezTo>
                <a:cubicBezTo>
                  <a:pt x="1283392" y="261477"/>
                  <a:pt x="1304031" y="241436"/>
                  <a:pt x="1329020" y="225323"/>
                </a:cubicBezTo>
                <a:cubicBezTo>
                  <a:pt x="1354009" y="209210"/>
                  <a:pt x="1376401" y="201154"/>
                  <a:pt x="1396196" y="201154"/>
                </a:cubicBezTo>
                <a:cubicBezTo>
                  <a:pt x="1405890" y="201154"/>
                  <a:pt x="1414615" y="203308"/>
                  <a:pt x="1422369" y="207615"/>
                </a:cubicBezTo>
                <a:cubicBezTo>
                  <a:pt x="1430124" y="211923"/>
                  <a:pt x="1434001" y="217881"/>
                  <a:pt x="1434001" y="225489"/>
                </a:cubicBezTo>
                <a:cubicBezTo>
                  <a:pt x="1434001" y="232240"/>
                  <a:pt x="1431536" y="236301"/>
                  <a:pt x="1426607" y="237673"/>
                </a:cubicBezTo>
                <a:cubicBezTo>
                  <a:pt x="1434029" y="238616"/>
                  <a:pt x="1439473" y="241828"/>
                  <a:pt x="1442937" y="247311"/>
                </a:cubicBezTo>
                <a:cubicBezTo>
                  <a:pt x="1446402" y="252794"/>
                  <a:pt x="1448135" y="260547"/>
                  <a:pt x="1448135" y="270570"/>
                </a:cubicBezTo>
                <a:cubicBezTo>
                  <a:pt x="1448135" y="297837"/>
                  <a:pt x="1438941" y="325994"/>
                  <a:pt x="1420553" y="355041"/>
                </a:cubicBezTo>
                <a:cubicBezTo>
                  <a:pt x="1420431" y="354034"/>
                  <a:pt x="1420958" y="354117"/>
                  <a:pt x="1422133" y="355293"/>
                </a:cubicBezTo>
                <a:cubicBezTo>
                  <a:pt x="1423308" y="356468"/>
                  <a:pt x="1424459" y="359145"/>
                  <a:pt x="1425584" y="363324"/>
                </a:cubicBezTo>
                <a:cubicBezTo>
                  <a:pt x="1426709" y="367503"/>
                  <a:pt x="1427050" y="369593"/>
                  <a:pt x="1426607" y="369593"/>
                </a:cubicBezTo>
                <a:cubicBezTo>
                  <a:pt x="1428359" y="364417"/>
                  <a:pt x="1437121" y="356262"/>
                  <a:pt x="1452893" y="345127"/>
                </a:cubicBezTo>
                <a:lnTo>
                  <a:pt x="1469376" y="334087"/>
                </a:lnTo>
                <a:lnTo>
                  <a:pt x="1470476" y="329629"/>
                </a:lnTo>
                <a:cubicBezTo>
                  <a:pt x="1473602" y="321210"/>
                  <a:pt x="1482008" y="306962"/>
                  <a:pt x="1495695" y="286884"/>
                </a:cubicBezTo>
                <a:cubicBezTo>
                  <a:pt x="1509383" y="266807"/>
                  <a:pt x="1521281" y="252208"/>
                  <a:pt x="1531389" y="243089"/>
                </a:cubicBezTo>
                <a:cubicBezTo>
                  <a:pt x="1541498" y="233970"/>
                  <a:pt x="1553088" y="229411"/>
                  <a:pt x="1566161" y="229411"/>
                </a:cubicBezTo>
                <a:cubicBezTo>
                  <a:pt x="1573976" y="229411"/>
                  <a:pt x="1580549" y="231449"/>
                  <a:pt x="1585878" y="235524"/>
                </a:cubicBezTo>
                <a:cubicBezTo>
                  <a:pt x="1591207" y="239600"/>
                  <a:pt x="1593872" y="244552"/>
                  <a:pt x="1593872" y="250381"/>
                </a:cubicBezTo>
                <a:cubicBezTo>
                  <a:pt x="1593872" y="256125"/>
                  <a:pt x="1591472" y="261697"/>
                  <a:pt x="1586671" y="267098"/>
                </a:cubicBezTo>
                <a:lnTo>
                  <a:pt x="1575237" y="279881"/>
                </a:lnTo>
                <a:cubicBezTo>
                  <a:pt x="1541912" y="317100"/>
                  <a:pt x="1525249" y="340457"/>
                  <a:pt x="1525249" y="349951"/>
                </a:cubicBezTo>
                <a:cubicBezTo>
                  <a:pt x="1525249" y="352115"/>
                  <a:pt x="1524981" y="353198"/>
                  <a:pt x="1524445" y="353198"/>
                </a:cubicBezTo>
                <a:cubicBezTo>
                  <a:pt x="1525331" y="353198"/>
                  <a:pt x="1528739" y="349676"/>
                  <a:pt x="1534668" y="342632"/>
                </a:cubicBezTo>
                <a:cubicBezTo>
                  <a:pt x="1577952" y="291690"/>
                  <a:pt x="1613148" y="256720"/>
                  <a:pt x="1640254" y="237721"/>
                </a:cubicBezTo>
                <a:cubicBezTo>
                  <a:pt x="1667361" y="218722"/>
                  <a:pt x="1685944" y="209223"/>
                  <a:pt x="1696003" y="209223"/>
                </a:cubicBezTo>
                <a:cubicBezTo>
                  <a:pt x="1703053" y="209223"/>
                  <a:pt x="1708538" y="215502"/>
                  <a:pt x="1712456" y="228061"/>
                </a:cubicBezTo>
                <a:cubicBezTo>
                  <a:pt x="1716375" y="240619"/>
                  <a:pt x="1718334" y="250974"/>
                  <a:pt x="1718334" y="259125"/>
                </a:cubicBezTo>
                <a:cubicBezTo>
                  <a:pt x="1718334" y="265426"/>
                  <a:pt x="1713626" y="272348"/>
                  <a:pt x="1704211" y="279892"/>
                </a:cubicBezTo>
                <a:cubicBezTo>
                  <a:pt x="1685266" y="302981"/>
                  <a:pt x="1670885" y="322205"/>
                  <a:pt x="1661069" y="337564"/>
                </a:cubicBezTo>
                <a:cubicBezTo>
                  <a:pt x="1651254" y="352923"/>
                  <a:pt x="1646346" y="364006"/>
                  <a:pt x="1646346" y="370814"/>
                </a:cubicBezTo>
                <a:cubicBezTo>
                  <a:pt x="1646346" y="376115"/>
                  <a:pt x="1647875" y="378765"/>
                  <a:pt x="1650933" y="378765"/>
                </a:cubicBezTo>
                <a:cubicBezTo>
                  <a:pt x="1659963" y="378765"/>
                  <a:pt x="1686466" y="363288"/>
                  <a:pt x="1730443" y="332334"/>
                </a:cubicBezTo>
                <a:lnTo>
                  <a:pt x="1730443" y="364878"/>
                </a:lnTo>
                <a:cubicBezTo>
                  <a:pt x="1704039" y="392238"/>
                  <a:pt x="1680784" y="414216"/>
                  <a:pt x="1660679" y="430811"/>
                </a:cubicBezTo>
                <a:cubicBezTo>
                  <a:pt x="1640572" y="447406"/>
                  <a:pt x="1623644" y="455703"/>
                  <a:pt x="1609892" y="455703"/>
                </a:cubicBezTo>
                <a:cubicBezTo>
                  <a:pt x="1598755" y="455703"/>
                  <a:pt x="1590566" y="451569"/>
                  <a:pt x="1585326" y="443300"/>
                </a:cubicBezTo>
                <a:cubicBezTo>
                  <a:pt x="1580087" y="435031"/>
                  <a:pt x="1577466" y="424996"/>
                  <a:pt x="1577466" y="413194"/>
                </a:cubicBezTo>
                <a:cubicBezTo>
                  <a:pt x="1577466" y="402036"/>
                  <a:pt x="1581743" y="387557"/>
                  <a:pt x="1590298" y="369759"/>
                </a:cubicBezTo>
                <a:cubicBezTo>
                  <a:pt x="1598853" y="351960"/>
                  <a:pt x="1613639" y="328805"/>
                  <a:pt x="1634655" y="300295"/>
                </a:cubicBezTo>
                <a:cubicBezTo>
                  <a:pt x="1613567" y="314561"/>
                  <a:pt x="1582931" y="348533"/>
                  <a:pt x="1542748" y="402211"/>
                </a:cubicBezTo>
                <a:cubicBezTo>
                  <a:pt x="1528803" y="419956"/>
                  <a:pt x="1519795" y="430729"/>
                  <a:pt x="1515723" y="434529"/>
                </a:cubicBezTo>
                <a:cubicBezTo>
                  <a:pt x="1511651" y="438330"/>
                  <a:pt x="1506711" y="440230"/>
                  <a:pt x="1500903" y="440230"/>
                </a:cubicBezTo>
                <a:cubicBezTo>
                  <a:pt x="1489566" y="440230"/>
                  <a:pt x="1480879" y="431934"/>
                  <a:pt x="1474843" y="415343"/>
                </a:cubicBezTo>
                <a:cubicBezTo>
                  <a:pt x="1471825" y="407047"/>
                  <a:pt x="1469561" y="398404"/>
                  <a:pt x="1468052" y="389413"/>
                </a:cubicBezTo>
                <a:lnTo>
                  <a:pt x="1466405" y="369021"/>
                </a:lnTo>
                <a:lnTo>
                  <a:pt x="1451239" y="382193"/>
                </a:lnTo>
                <a:cubicBezTo>
                  <a:pt x="1445013" y="386939"/>
                  <a:pt x="1439152" y="390710"/>
                  <a:pt x="1433652" y="393505"/>
                </a:cubicBezTo>
                <a:cubicBezTo>
                  <a:pt x="1422655" y="399095"/>
                  <a:pt x="1409634" y="401439"/>
                  <a:pt x="1394589" y="400539"/>
                </a:cubicBezTo>
                <a:cubicBezTo>
                  <a:pt x="1366443" y="434179"/>
                  <a:pt x="1340292" y="450999"/>
                  <a:pt x="1316140" y="450999"/>
                </a:cubicBezTo>
                <a:cubicBezTo>
                  <a:pt x="1295402" y="450999"/>
                  <a:pt x="1277972" y="441386"/>
                  <a:pt x="1263853" y="422158"/>
                </a:cubicBezTo>
                <a:lnTo>
                  <a:pt x="1251532" y="397365"/>
                </a:lnTo>
                <a:lnTo>
                  <a:pt x="1244423" y="405276"/>
                </a:lnTo>
                <a:cubicBezTo>
                  <a:pt x="1213176" y="438001"/>
                  <a:pt x="1185610" y="454364"/>
                  <a:pt x="1161725" y="454364"/>
                </a:cubicBezTo>
                <a:cubicBezTo>
                  <a:pt x="1142144" y="454364"/>
                  <a:pt x="1127583" y="444089"/>
                  <a:pt x="1118043" y="423540"/>
                </a:cubicBezTo>
                <a:lnTo>
                  <a:pt x="1104328" y="365268"/>
                </a:lnTo>
                <a:lnTo>
                  <a:pt x="1082358" y="388315"/>
                </a:lnTo>
                <a:cubicBezTo>
                  <a:pt x="1031777" y="439520"/>
                  <a:pt x="993232" y="465122"/>
                  <a:pt x="966722" y="465122"/>
                </a:cubicBezTo>
                <a:cubicBezTo>
                  <a:pt x="953499" y="465122"/>
                  <a:pt x="943557" y="460458"/>
                  <a:pt x="936896" y="451128"/>
                </a:cubicBezTo>
                <a:cubicBezTo>
                  <a:pt x="930234" y="441798"/>
                  <a:pt x="926903" y="430947"/>
                  <a:pt x="926903" y="418574"/>
                </a:cubicBezTo>
                <a:cubicBezTo>
                  <a:pt x="926903" y="399386"/>
                  <a:pt x="934750" y="374761"/>
                  <a:pt x="950445" y="344700"/>
                </a:cubicBezTo>
                <a:cubicBezTo>
                  <a:pt x="948509" y="348769"/>
                  <a:pt x="944906" y="353158"/>
                  <a:pt x="939636" y="357867"/>
                </a:cubicBezTo>
                <a:lnTo>
                  <a:pt x="934248" y="361774"/>
                </a:lnTo>
                <a:lnTo>
                  <a:pt x="934248" y="366142"/>
                </a:lnTo>
                <a:cubicBezTo>
                  <a:pt x="914753" y="386130"/>
                  <a:pt x="891564" y="407401"/>
                  <a:pt x="864682" y="429954"/>
                </a:cubicBezTo>
                <a:cubicBezTo>
                  <a:pt x="837800" y="452507"/>
                  <a:pt x="813626" y="463783"/>
                  <a:pt x="792158" y="463783"/>
                </a:cubicBezTo>
                <a:cubicBezTo>
                  <a:pt x="769727" y="463783"/>
                  <a:pt x="751875" y="452198"/>
                  <a:pt x="738602" y="429027"/>
                </a:cubicBezTo>
                <a:cubicBezTo>
                  <a:pt x="725329" y="405856"/>
                  <a:pt x="718693" y="381516"/>
                  <a:pt x="718693" y="356005"/>
                </a:cubicBezTo>
                <a:cubicBezTo>
                  <a:pt x="718693" y="341718"/>
                  <a:pt x="721092" y="329536"/>
                  <a:pt x="725893" y="319460"/>
                </a:cubicBezTo>
                <a:cubicBezTo>
                  <a:pt x="730694" y="309383"/>
                  <a:pt x="743978" y="293117"/>
                  <a:pt x="765744" y="270661"/>
                </a:cubicBezTo>
                <a:cubicBezTo>
                  <a:pt x="787512" y="248204"/>
                  <a:pt x="809341" y="230222"/>
                  <a:pt x="831233" y="216713"/>
                </a:cubicBezTo>
                <a:cubicBezTo>
                  <a:pt x="853125" y="203204"/>
                  <a:pt x="869701" y="196450"/>
                  <a:pt x="880959" y="196450"/>
                </a:cubicBezTo>
                <a:cubicBezTo>
                  <a:pt x="890975" y="196450"/>
                  <a:pt x="899221" y="199546"/>
                  <a:pt x="905696" y="205740"/>
                </a:cubicBezTo>
                <a:cubicBezTo>
                  <a:pt x="912172" y="211934"/>
                  <a:pt x="915410" y="219863"/>
                  <a:pt x="915410" y="229529"/>
                </a:cubicBezTo>
                <a:cubicBezTo>
                  <a:pt x="915410" y="244959"/>
                  <a:pt x="907559" y="263303"/>
                  <a:pt x="891857" y="284559"/>
                </a:cubicBezTo>
                <a:cubicBezTo>
                  <a:pt x="876155" y="305815"/>
                  <a:pt x="863107" y="316443"/>
                  <a:pt x="852713" y="316443"/>
                </a:cubicBezTo>
                <a:cubicBezTo>
                  <a:pt x="842304" y="316443"/>
                  <a:pt x="837100" y="310857"/>
                  <a:pt x="837100" y="299684"/>
                </a:cubicBezTo>
                <a:cubicBezTo>
                  <a:pt x="837238" y="298172"/>
                  <a:pt x="837377" y="296660"/>
                  <a:pt x="837515" y="295148"/>
                </a:cubicBezTo>
                <a:lnTo>
                  <a:pt x="833801" y="297633"/>
                </a:lnTo>
                <a:cubicBezTo>
                  <a:pt x="829219" y="300788"/>
                  <a:pt x="822544" y="305520"/>
                  <a:pt x="813778" y="311830"/>
                </a:cubicBezTo>
                <a:cubicBezTo>
                  <a:pt x="796243" y="324449"/>
                  <a:pt x="784690" y="334142"/>
                  <a:pt x="779118" y="340907"/>
                </a:cubicBezTo>
                <a:cubicBezTo>
                  <a:pt x="773546" y="347672"/>
                  <a:pt x="770760" y="354051"/>
                  <a:pt x="770760" y="360045"/>
                </a:cubicBezTo>
                <a:cubicBezTo>
                  <a:pt x="770760" y="371518"/>
                  <a:pt x="774039" y="380533"/>
                  <a:pt x="780596" y="387091"/>
                </a:cubicBezTo>
                <a:cubicBezTo>
                  <a:pt x="787155" y="393649"/>
                  <a:pt x="796166" y="396928"/>
                  <a:pt x="807632" y="396928"/>
                </a:cubicBezTo>
                <a:cubicBezTo>
                  <a:pt x="821183" y="396928"/>
                  <a:pt x="837245" y="391961"/>
                  <a:pt x="855815" y="382028"/>
                </a:cubicBezTo>
                <a:cubicBezTo>
                  <a:pt x="869743" y="374578"/>
                  <a:pt x="887931" y="363776"/>
                  <a:pt x="910379" y="349621"/>
                </a:cubicBezTo>
                <a:lnTo>
                  <a:pt x="918823" y="344218"/>
                </a:lnTo>
                <a:lnTo>
                  <a:pt x="918823" y="340553"/>
                </a:lnTo>
                <a:cubicBezTo>
                  <a:pt x="941333" y="321794"/>
                  <a:pt x="969144" y="290897"/>
                  <a:pt x="1002255" y="247863"/>
                </a:cubicBezTo>
                <a:cubicBezTo>
                  <a:pt x="982481" y="246942"/>
                  <a:pt x="969015" y="247899"/>
                  <a:pt x="961857" y="250735"/>
                </a:cubicBezTo>
                <a:cubicBezTo>
                  <a:pt x="955571" y="252828"/>
                  <a:pt x="951363" y="253875"/>
                  <a:pt x="949234" y="253875"/>
                </a:cubicBezTo>
                <a:cubicBezTo>
                  <a:pt x="943312" y="253875"/>
                  <a:pt x="940351" y="250246"/>
                  <a:pt x="940351" y="242988"/>
                </a:cubicBezTo>
                <a:cubicBezTo>
                  <a:pt x="940351" y="235079"/>
                  <a:pt x="946552" y="221824"/>
                  <a:pt x="958954" y="203222"/>
                </a:cubicBezTo>
                <a:cubicBezTo>
                  <a:pt x="971355" y="184620"/>
                  <a:pt x="983757" y="173457"/>
                  <a:pt x="996158" y="169736"/>
                </a:cubicBezTo>
                <a:cubicBezTo>
                  <a:pt x="1008560" y="166014"/>
                  <a:pt x="1027809" y="164153"/>
                  <a:pt x="1053905" y="164153"/>
                </a:cubicBezTo>
                <a:cubicBezTo>
                  <a:pt x="1063663" y="146265"/>
                  <a:pt x="1073972" y="132261"/>
                  <a:pt x="1084830" y="122142"/>
                </a:cubicBezTo>
                <a:cubicBezTo>
                  <a:pt x="1095688" y="112023"/>
                  <a:pt x="1108122" y="106963"/>
                  <a:pt x="1122131" y="106963"/>
                </a:cubicBezTo>
                <a:close/>
                <a:moveTo>
                  <a:pt x="421428" y="43055"/>
                </a:moveTo>
                <a:cubicBezTo>
                  <a:pt x="445302" y="43055"/>
                  <a:pt x="464480" y="44838"/>
                  <a:pt x="478960" y="48402"/>
                </a:cubicBezTo>
                <a:cubicBezTo>
                  <a:pt x="493440" y="51967"/>
                  <a:pt x="503640" y="56143"/>
                  <a:pt x="509558" y="60929"/>
                </a:cubicBezTo>
                <a:cubicBezTo>
                  <a:pt x="515477" y="65715"/>
                  <a:pt x="518436" y="72577"/>
                  <a:pt x="518436" y="81514"/>
                </a:cubicBezTo>
                <a:cubicBezTo>
                  <a:pt x="518436" y="95894"/>
                  <a:pt x="516302" y="108235"/>
                  <a:pt x="512034" y="118536"/>
                </a:cubicBezTo>
                <a:cubicBezTo>
                  <a:pt x="507765" y="128838"/>
                  <a:pt x="502661" y="135797"/>
                  <a:pt x="496721" y="139416"/>
                </a:cubicBezTo>
                <a:cubicBezTo>
                  <a:pt x="490781" y="143034"/>
                  <a:pt x="480046" y="147751"/>
                  <a:pt x="464515" y="153566"/>
                </a:cubicBezTo>
                <a:cubicBezTo>
                  <a:pt x="451735" y="157830"/>
                  <a:pt x="442232" y="161465"/>
                  <a:pt x="436006" y="164469"/>
                </a:cubicBezTo>
                <a:cubicBezTo>
                  <a:pt x="429781" y="167473"/>
                  <a:pt x="419406" y="173597"/>
                  <a:pt x="404883" y="182841"/>
                </a:cubicBezTo>
                <a:cubicBezTo>
                  <a:pt x="398060" y="187227"/>
                  <a:pt x="392753" y="190049"/>
                  <a:pt x="388960" y="191306"/>
                </a:cubicBezTo>
                <a:cubicBezTo>
                  <a:pt x="381366" y="191306"/>
                  <a:pt x="377569" y="188124"/>
                  <a:pt x="377569" y="181758"/>
                </a:cubicBezTo>
                <a:cubicBezTo>
                  <a:pt x="377569" y="176143"/>
                  <a:pt x="381594" y="169437"/>
                  <a:pt x="389645" y="161640"/>
                </a:cubicBezTo>
                <a:cubicBezTo>
                  <a:pt x="397697" y="153842"/>
                  <a:pt x="407298" y="146958"/>
                  <a:pt x="418449" y="140986"/>
                </a:cubicBezTo>
                <a:lnTo>
                  <a:pt x="436098" y="131974"/>
                </a:lnTo>
                <a:cubicBezTo>
                  <a:pt x="436098" y="134303"/>
                  <a:pt x="430086" y="135467"/>
                  <a:pt x="418063" y="135467"/>
                </a:cubicBezTo>
                <a:cubicBezTo>
                  <a:pt x="359327" y="135467"/>
                  <a:pt x="309344" y="142982"/>
                  <a:pt x="268114" y="158013"/>
                </a:cubicBezTo>
                <a:cubicBezTo>
                  <a:pt x="226884" y="173043"/>
                  <a:pt x="206269" y="188359"/>
                  <a:pt x="206269" y="203961"/>
                </a:cubicBezTo>
                <a:cubicBezTo>
                  <a:pt x="206269" y="206433"/>
                  <a:pt x="207074" y="208767"/>
                  <a:pt x="208685" y="210964"/>
                </a:cubicBezTo>
                <a:cubicBezTo>
                  <a:pt x="210296" y="213161"/>
                  <a:pt x="213280" y="214884"/>
                  <a:pt x="217638" y="216134"/>
                </a:cubicBezTo>
                <a:lnTo>
                  <a:pt x="292229" y="238112"/>
                </a:lnTo>
                <a:cubicBezTo>
                  <a:pt x="315425" y="244741"/>
                  <a:pt x="337360" y="252880"/>
                  <a:pt x="358034" y="262527"/>
                </a:cubicBezTo>
                <a:cubicBezTo>
                  <a:pt x="378708" y="272175"/>
                  <a:pt x="395146" y="281928"/>
                  <a:pt x="407348" y="291786"/>
                </a:cubicBezTo>
                <a:cubicBezTo>
                  <a:pt x="419549" y="301645"/>
                  <a:pt x="428332" y="311569"/>
                  <a:pt x="433697" y="321560"/>
                </a:cubicBezTo>
                <a:cubicBezTo>
                  <a:pt x="439062" y="331550"/>
                  <a:pt x="441744" y="342136"/>
                  <a:pt x="441744" y="353316"/>
                </a:cubicBezTo>
                <a:cubicBezTo>
                  <a:pt x="441744" y="374025"/>
                  <a:pt x="433539" y="395794"/>
                  <a:pt x="417126" y="418622"/>
                </a:cubicBezTo>
                <a:cubicBezTo>
                  <a:pt x="400713" y="441450"/>
                  <a:pt x="361227" y="460276"/>
                  <a:pt x="322646" y="471107"/>
                </a:cubicBezTo>
                <a:cubicBezTo>
                  <a:pt x="284065" y="481938"/>
                  <a:pt x="222659" y="485186"/>
                  <a:pt x="185640" y="483609"/>
                </a:cubicBezTo>
                <a:cubicBezTo>
                  <a:pt x="148621" y="482032"/>
                  <a:pt x="156134" y="478691"/>
                  <a:pt x="100532" y="461647"/>
                </a:cubicBezTo>
                <a:cubicBezTo>
                  <a:pt x="44930" y="444603"/>
                  <a:pt x="-9154" y="404497"/>
                  <a:pt x="1307" y="392831"/>
                </a:cubicBezTo>
                <a:cubicBezTo>
                  <a:pt x="11768" y="381165"/>
                  <a:pt x="117132" y="392291"/>
                  <a:pt x="163297" y="391649"/>
                </a:cubicBezTo>
                <a:cubicBezTo>
                  <a:pt x="209462" y="391007"/>
                  <a:pt x="248832" y="392034"/>
                  <a:pt x="278299" y="388977"/>
                </a:cubicBezTo>
                <a:cubicBezTo>
                  <a:pt x="307766" y="385920"/>
                  <a:pt x="322489" y="380696"/>
                  <a:pt x="340101" y="373306"/>
                </a:cubicBezTo>
                <a:cubicBezTo>
                  <a:pt x="357715" y="365915"/>
                  <a:pt x="372893" y="357480"/>
                  <a:pt x="385638" y="348001"/>
                </a:cubicBezTo>
                <a:cubicBezTo>
                  <a:pt x="371079" y="323455"/>
                  <a:pt x="337307" y="306728"/>
                  <a:pt x="284321" y="297819"/>
                </a:cubicBezTo>
                <a:cubicBezTo>
                  <a:pt x="255146" y="292676"/>
                  <a:pt x="227414" y="284684"/>
                  <a:pt x="201125" y="273843"/>
                </a:cubicBezTo>
                <a:cubicBezTo>
                  <a:pt x="174836" y="263003"/>
                  <a:pt x="158315" y="253683"/>
                  <a:pt x="151560" y="245886"/>
                </a:cubicBezTo>
                <a:cubicBezTo>
                  <a:pt x="144806" y="238089"/>
                  <a:pt x="141428" y="229722"/>
                  <a:pt x="141428" y="220785"/>
                </a:cubicBezTo>
                <a:cubicBezTo>
                  <a:pt x="141428" y="187052"/>
                  <a:pt x="149633" y="156471"/>
                  <a:pt x="166042" y="129043"/>
                </a:cubicBezTo>
                <a:cubicBezTo>
                  <a:pt x="182452" y="101614"/>
                  <a:pt x="215034" y="80426"/>
                  <a:pt x="263790" y="65478"/>
                </a:cubicBezTo>
                <a:cubicBezTo>
                  <a:pt x="312546" y="50530"/>
                  <a:pt x="365092" y="43055"/>
                  <a:pt x="421428" y="43055"/>
                </a:cubicBezTo>
                <a:close/>
                <a:moveTo>
                  <a:pt x="3197376" y="24217"/>
                </a:moveTo>
                <a:cubicBezTo>
                  <a:pt x="3212264" y="24217"/>
                  <a:pt x="3219707" y="30982"/>
                  <a:pt x="3219707" y="44513"/>
                </a:cubicBezTo>
                <a:cubicBezTo>
                  <a:pt x="3219707" y="62758"/>
                  <a:pt x="3143909" y="161359"/>
                  <a:pt x="2992311" y="340318"/>
                </a:cubicBezTo>
                <a:lnTo>
                  <a:pt x="2992311" y="359241"/>
                </a:lnTo>
                <a:cubicBezTo>
                  <a:pt x="3035595" y="306242"/>
                  <a:pt x="3072411" y="266869"/>
                  <a:pt x="3102757" y="241123"/>
                </a:cubicBezTo>
                <a:cubicBezTo>
                  <a:pt x="3133104" y="215377"/>
                  <a:pt x="3157468" y="202504"/>
                  <a:pt x="3175848" y="202504"/>
                </a:cubicBezTo>
                <a:cubicBezTo>
                  <a:pt x="3184935" y="202504"/>
                  <a:pt x="3191938" y="207012"/>
                  <a:pt x="3196856" y="216027"/>
                </a:cubicBezTo>
                <a:cubicBezTo>
                  <a:pt x="3201775" y="225042"/>
                  <a:pt x="3204234" y="235822"/>
                  <a:pt x="3204234" y="248367"/>
                </a:cubicBezTo>
                <a:cubicBezTo>
                  <a:pt x="3204234" y="272734"/>
                  <a:pt x="3193890" y="294673"/>
                  <a:pt x="3173202" y="314182"/>
                </a:cubicBezTo>
                <a:cubicBezTo>
                  <a:pt x="3152513" y="333692"/>
                  <a:pt x="3125406" y="353344"/>
                  <a:pt x="3091881" y="373139"/>
                </a:cubicBezTo>
                <a:cubicBezTo>
                  <a:pt x="3101968" y="386305"/>
                  <a:pt x="3110328" y="390253"/>
                  <a:pt x="3121359" y="392888"/>
                </a:cubicBezTo>
                <a:cubicBezTo>
                  <a:pt x="3132390" y="395523"/>
                  <a:pt x="3148331" y="388461"/>
                  <a:pt x="3158068" y="388949"/>
                </a:cubicBezTo>
                <a:cubicBezTo>
                  <a:pt x="3167805" y="389437"/>
                  <a:pt x="3181697" y="388223"/>
                  <a:pt x="3179779" y="395819"/>
                </a:cubicBezTo>
                <a:cubicBezTo>
                  <a:pt x="3177861" y="403415"/>
                  <a:pt x="3159776" y="424318"/>
                  <a:pt x="3146562" y="434524"/>
                </a:cubicBezTo>
                <a:cubicBezTo>
                  <a:pt x="3133348" y="444730"/>
                  <a:pt x="3113369" y="457054"/>
                  <a:pt x="3100496" y="457054"/>
                </a:cubicBezTo>
                <a:cubicBezTo>
                  <a:pt x="3082065" y="457054"/>
                  <a:pt x="3067043" y="449431"/>
                  <a:pt x="3055431" y="434186"/>
                </a:cubicBezTo>
                <a:cubicBezTo>
                  <a:pt x="3043819" y="418942"/>
                  <a:pt x="3033188" y="398982"/>
                  <a:pt x="3023537" y="374307"/>
                </a:cubicBezTo>
                <a:cubicBezTo>
                  <a:pt x="3012928" y="391310"/>
                  <a:pt x="3002509" y="406997"/>
                  <a:pt x="2992279" y="421371"/>
                </a:cubicBezTo>
                <a:cubicBezTo>
                  <a:pt x="2982049" y="435744"/>
                  <a:pt x="2973495" y="442930"/>
                  <a:pt x="2966615" y="442930"/>
                </a:cubicBezTo>
                <a:cubicBezTo>
                  <a:pt x="2954779" y="442930"/>
                  <a:pt x="2947383" y="433318"/>
                  <a:pt x="2944424" y="414095"/>
                </a:cubicBezTo>
                <a:cubicBezTo>
                  <a:pt x="2944225" y="411085"/>
                  <a:pt x="2944027" y="408074"/>
                  <a:pt x="2943828" y="405064"/>
                </a:cubicBezTo>
                <a:lnTo>
                  <a:pt x="2942730" y="406170"/>
                </a:lnTo>
                <a:cubicBezTo>
                  <a:pt x="2905336" y="442336"/>
                  <a:pt x="2876806" y="460418"/>
                  <a:pt x="2857137" y="460418"/>
                </a:cubicBezTo>
                <a:cubicBezTo>
                  <a:pt x="2844900" y="460418"/>
                  <a:pt x="2836772" y="456545"/>
                  <a:pt x="2832754" y="448797"/>
                </a:cubicBezTo>
                <a:cubicBezTo>
                  <a:pt x="2828735" y="441050"/>
                  <a:pt x="2826726" y="430750"/>
                  <a:pt x="2826726" y="417899"/>
                </a:cubicBezTo>
                <a:cubicBezTo>
                  <a:pt x="2826726" y="401011"/>
                  <a:pt x="2833005" y="379079"/>
                  <a:pt x="2845564" y="352105"/>
                </a:cubicBezTo>
                <a:cubicBezTo>
                  <a:pt x="2818468" y="389724"/>
                  <a:pt x="2797374" y="415498"/>
                  <a:pt x="2782283" y="429429"/>
                </a:cubicBezTo>
                <a:cubicBezTo>
                  <a:pt x="2767192" y="443359"/>
                  <a:pt x="2754692" y="450324"/>
                  <a:pt x="2744783" y="450324"/>
                </a:cubicBezTo>
                <a:cubicBezTo>
                  <a:pt x="2731697" y="450324"/>
                  <a:pt x="2719207" y="439528"/>
                  <a:pt x="2707317" y="417936"/>
                </a:cubicBezTo>
                <a:cubicBezTo>
                  <a:pt x="2695426" y="396344"/>
                  <a:pt x="2689480" y="376822"/>
                  <a:pt x="2689480" y="359370"/>
                </a:cubicBezTo>
                <a:cubicBezTo>
                  <a:pt x="2689480" y="341611"/>
                  <a:pt x="2694883" y="324514"/>
                  <a:pt x="2705688" y="308080"/>
                </a:cubicBezTo>
                <a:cubicBezTo>
                  <a:pt x="2716493" y="291645"/>
                  <a:pt x="2737810" y="271866"/>
                  <a:pt x="2769638" y="248742"/>
                </a:cubicBezTo>
                <a:cubicBezTo>
                  <a:pt x="2801468" y="225618"/>
                  <a:pt x="2828578" y="209439"/>
                  <a:pt x="2850970" y="200205"/>
                </a:cubicBezTo>
                <a:cubicBezTo>
                  <a:pt x="2873362" y="190972"/>
                  <a:pt x="2892684" y="186355"/>
                  <a:pt x="2908936" y="186355"/>
                </a:cubicBezTo>
                <a:cubicBezTo>
                  <a:pt x="2916702" y="186355"/>
                  <a:pt x="2923823" y="190810"/>
                  <a:pt x="2930298" y="199718"/>
                </a:cubicBezTo>
                <a:cubicBezTo>
                  <a:pt x="2936774" y="208626"/>
                  <a:pt x="2940012" y="216545"/>
                  <a:pt x="2940012" y="223474"/>
                </a:cubicBezTo>
                <a:cubicBezTo>
                  <a:pt x="2940012" y="232747"/>
                  <a:pt x="2933286" y="239123"/>
                  <a:pt x="2919834" y="242602"/>
                </a:cubicBezTo>
                <a:cubicBezTo>
                  <a:pt x="2928807" y="256461"/>
                  <a:pt x="2933293" y="266905"/>
                  <a:pt x="2933293" y="273934"/>
                </a:cubicBezTo>
                <a:cubicBezTo>
                  <a:pt x="2933293" y="280864"/>
                  <a:pt x="2927446" y="292122"/>
                  <a:pt x="2915752" y="307710"/>
                </a:cubicBezTo>
                <a:cubicBezTo>
                  <a:pt x="2903271" y="324205"/>
                  <a:pt x="2895674" y="335070"/>
                  <a:pt x="2892959" y="340307"/>
                </a:cubicBezTo>
                <a:cubicBezTo>
                  <a:pt x="2890245" y="345543"/>
                  <a:pt x="2888887" y="352123"/>
                  <a:pt x="2888887" y="360045"/>
                </a:cubicBezTo>
                <a:cubicBezTo>
                  <a:pt x="2888887" y="372525"/>
                  <a:pt x="2893106" y="378765"/>
                  <a:pt x="2901543" y="378765"/>
                </a:cubicBezTo>
                <a:cubicBezTo>
                  <a:pt x="2909140" y="378765"/>
                  <a:pt x="2919733" y="375064"/>
                  <a:pt x="2933323" y="367661"/>
                </a:cubicBezTo>
                <a:lnTo>
                  <a:pt x="2950698" y="357004"/>
                </a:lnTo>
                <a:lnTo>
                  <a:pt x="2965844" y="289295"/>
                </a:lnTo>
                <a:cubicBezTo>
                  <a:pt x="2981110" y="256030"/>
                  <a:pt x="3008174" y="214772"/>
                  <a:pt x="3047036" y="165519"/>
                </a:cubicBezTo>
                <a:cubicBezTo>
                  <a:pt x="3085898" y="116266"/>
                  <a:pt x="3117028" y="80403"/>
                  <a:pt x="3140428" y="57929"/>
                </a:cubicBezTo>
                <a:cubicBezTo>
                  <a:pt x="3163827" y="35454"/>
                  <a:pt x="3182810" y="24217"/>
                  <a:pt x="3197376" y="24217"/>
                </a:cubicBezTo>
                <a:close/>
                <a:moveTo>
                  <a:pt x="2169959" y="0"/>
                </a:moveTo>
                <a:cubicBezTo>
                  <a:pt x="2213708" y="0"/>
                  <a:pt x="2246419" y="8067"/>
                  <a:pt x="2268093" y="24201"/>
                </a:cubicBezTo>
                <a:cubicBezTo>
                  <a:pt x="2289768" y="40335"/>
                  <a:pt x="2300604" y="60340"/>
                  <a:pt x="2300604" y="84214"/>
                </a:cubicBezTo>
                <a:cubicBezTo>
                  <a:pt x="2300604" y="116718"/>
                  <a:pt x="2280782" y="145913"/>
                  <a:pt x="2241138" y="171798"/>
                </a:cubicBezTo>
                <a:cubicBezTo>
                  <a:pt x="2201494" y="197684"/>
                  <a:pt x="2136291" y="216634"/>
                  <a:pt x="2045530" y="228650"/>
                </a:cubicBezTo>
                <a:lnTo>
                  <a:pt x="2032167" y="236987"/>
                </a:lnTo>
                <a:cubicBezTo>
                  <a:pt x="2090796" y="243309"/>
                  <a:pt x="2135616" y="253807"/>
                  <a:pt x="2166627" y="268480"/>
                </a:cubicBezTo>
                <a:cubicBezTo>
                  <a:pt x="2197638" y="283153"/>
                  <a:pt x="2213143" y="303809"/>
                  <a:pt x="2213143" y="330448"/>
                </a:cubicBezTo>
                <a:cubicBezTo>
                  <a:pt x="2213143" y="350958"/>
                  <a:pt x="2201597" y="371343"/>
                  <a:pt x="2178505" y="391602"/>
                </a:cubicBezTo>
                <a:cubicBezTo>
                  <a:pt x="2155413" y="411862"/>
                  <a:pt x="2125924" y="428621"/>
                  <a:pt x="2090037" y="441880"/>
                </a:cubicBezTo>
                <a:cubicBezTo>
                  <a:pt x="2054151" y="455139"/>
                  <a:pt x="2020913" y="461768"/>
                  <a:pt x="1990323" y="461768"/>
                </a:cubicBezTo>
                <a:cubicBezTo>
                  <a:pt x="1954733" y="461768"/>
                  <a:pt x="1927088" y="454959"/>
                  <a:pt x="1907389" y="441339"/>
                </a:cubicBezTo>
                <a:cubicBezTo>
                  <a:pt x="1887690" y="427720"/>
                  <a:pt x="1877841" y="409369"/>
                  <a:pt x="1877841" y="386288"/>
                </a:cubicBezTo>
                <a:cubicBezTo>
                  <a:pt x="1877841" y="369135"/>
                  <a:pt x="1883954" y="349951"/>
                  <a:pt x="1896181" y="328734"/>
                </a:cubicBezTo>
                <a:cubicBezTo>
                  <a:pt x="1908407" y="307517"/>
                  <a:pt x="1925618" y="286029"/>
                  <a:pt x="1947814" y="264269"/>
                </a:cubicBezTo>
                <a:cubicBezTo>
                  <a:pt x="1915067" y="263497"/>
                  <a:pt x="1898693" y="252814"/>
                  <a:pt x="1898693" y="232218"/>
                </a:cubicBezTo>
                <a:cubicBezTo>
                  <a:pt x="1898693" y="220924"/>
                  <a:pt x="1903560" y="213520"/>
                  <a:pt x="1913294" y="210005"/>
                </a:cubicBezTo>
                <a:cubicBezTo>
                  <a:pt x="1923027" y="206490"/>
                  <a:pt x="1951218" y="202118"/>
                  <a:pt x="1997866" y="196889"/>
                </a:cubicBezTo>
                <a:cubicBezTo>
                  <a:pt x="2046537" y="135596"/>
                  <a:pt x="2090668" y="104949"/>
                  <a:pt x="2130258" y="104949"/>
                </a:cubicBezTo>
                <a:cubicBezTo>
                  <a:pt x="2137973" y="104949"/>
                  <a:pt x="2141831" y="107678"/>
                  <a:pt x="2141831" y="113136"/>
                </a:cubicBezTo>
                <a:cubicBezTo>
                  <a:pt x="2141831" y="116257"/>
                  <a:pt x="2134737" y="125866"/>
                  <a:pt x="2120550" y="141961"/>
                </a:cubicBezTo>
                <a:lnTo>
                  <a:pt x="2071858" y="187684"/>
                </a:lnTo>
                <a:cubicBezTo>
                  <a:pt x="2183365" y="173897"/>
                  <a:pt x="2239118" y="149944"/>
                  <a:pt x="2239118" y="115825"/>
                </a:cubicBezTo>
                <a:cubicBezTo>
                  <a:pt x="2239118" y="93487"/>
                  <a:pt x="2213372" y="82317"/>
                  <a:pt x="2161880" y="82317"/>
                </a:cubicBezTo>
                <a:cubicBezTo>
                  <a:pt x="2126147" y="82317"/>
                  <a:pt x="2088532" y="87441"/>
                  <a:pt x="2049034" y="97689"/>
                </a:cubicBezTo>
                <a:lnTo>
                  <a:pt x="2004598" y="109574"/>
                </a:lnTo>
                <a:lnTo>
                  <a:pt x="1991943" y="113771"/>
                </a:lnTo>
                <a:lnTo>
                  <a:pt x="2002282" y="118871"/>
                </a:lnTo>
                <a:cubicBezTo>
                  <a:pt x="2004710" y="121170"/>
                  <a:pt x="2005925" y="123969"/>
                  <a:pt x="2005925" y="127270"/>
                </a:cubicBezTo>
                <a:cubicBezTo>
                  <a:pt x="2005925" y="133820"/>
                  <a:pt x="1988616" y="142432"/>
                  <a:pt x="1953997" y="153105"/>
                </a:cubicBezTo>
                <a:cubicBezTo>
                  <a:pt x="1919378" y="163778"/>
                  <a:pt x="1895832" y="169114"/>
                  <a:pt x="1883359" y="169114"/>
                </a:cubicBezTo>
                <a:cubicBezTo>
                  <a:pt x="1870708" y="169114"/>
                  <a:pt x="1864382" y="162788"/>
                  <a:pt x="1864382" y="150137"/>
                </a:cubicBezTo>
                <a:cubicBezTo>
                  <a:pt x="1864382" y="141871"/>
                  <a:pt x="1869606" y="129384"/>
                  <a:pt x="1880054" y="112675"/>
                </a:cubicBezTo>
                <a:cubicBezTo>
                  <a:pt x="1890501" y="95966"/>
                  <a:pt x="1901344" y="81405"/>
                  <a:pt x="1912581" y="68993"/>
                </a:cubicBezTo>
                <a:cubicBezTo>
                  <a:pt x="1923818" y="56580"/>
                  <a:pt x="1933091" y="48792"/>
                  <a:pt x="1940399" y="45627"/>
                </a:cubicBezTo>
                <a:cubicBezTo>
                  <a:pt x="1947707" y="42462"/>
                  <a:pt x="1967558" y="36431"/>
                  <a:pt x="1999950" y="27534"/>
                </a:cubicBezTo>
                <a:cubicBezTo>
                  <a:pt x="2032344" y="18636"/>
                  <a:pt x="2062961" y="11823"/>
                  <a:pt x="2091800" y="7094"/>
                </a:cubicBezTo>
                <a:cubicBezTo>
                  <a:pt x="2120639" y="2365"/>
                  <a:pt x="2146692" y="0"/>
                  <a:pt x="216995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b="1" dirty="0">
              <a:solidFill>
                <a:schemeClr val="accent2"/>
              </a:solidFill>
              <a:latin typeface="STXingkai" panose="02010800040101010101" pitchFamily="2" charset="-122"/>
              <a:cs typeface="Arial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AA68B72-1094-4144-9006-189612CA7367}"/>
              </a:ext>
            </a:extLst>
          </p:cNvPr>
          <p:cNvSpPr/>
          <p:nvPr/>
        </p:nvSpPr>
        <p:spPr>
          <a:xfrm>
            <a:off x="10497284" y="2074179"/>
            <a:ext cx="1711808" cy="2235369"/>
          </a:xfrm>
          <a:custGeom>
            <a:avLst/>
            <a:gdLst>
              <a:gd name="connsiteX0" fmla="*/ 1090520 w 1711808"/>
              <a:gd name="connsiteY0" fmla="*/ 0 h 2235369"/>
              <a:gd name="connsiteX1" fmla="*/ 1126739 w 1711808"/>
              <a:gd name="connsiteY1" fmla="*/ 33858 h 2235369"/>
              <a:gd name="connsiteX2" fmla="*/ 1222800 w 1711808"/>
              <a:gd name="connsiteY2" fmla="*/ 1219650 h 2235369"/>
              <a:gd name="connsiteX3" fmla="*/ 1301537 w 1711808"/>
              <a:gd name="connsiteY3" fmla="*/ 866117 h 2235369"/>
              <a:gd name="connsiteX4" fmla="*/ 1336969 w 1711808"/>
              <a:gd name="connsiteY4" fmla="*/ 837771 h 2235369"/>
              <a:gd name="connsiteX5" fmla="*/ 1372401 w 1711808"/>
              <a:gd name="connsiteY5" fmla="*/ 866117 h 2235369"/>
              <a:gd name="connsiteX6" fmla="*/ 1484209 w 1711808"/>
              <a:gd name="connsiteY6" fmla="*/ 1344843 h 2235369"/>
              <a:gd name="connsiteX7" fmla="*/ 1711808 w 1711808"/>
              <a:gd name="connsiteY7" fmla="*/ 1344843 h 2235369"/>
              <a:gd name="connsiteX8" fmla="*/ 1711808 w 1711808"/>
              <a:gd name="connsiteY8" fmla="*/ 1415707 h 2235369"/>
              <a:gd name="connsiteX9" fmla="*/ 1474761 w 1711808"/>
              <a:gd name="connsiteY9" fmla="*/ 1415707 h 2235369"/>
              <a:gd name="connsiteX10" fmla="*/ 1418856 w 1711808"/>
              <a:gd name="connsiteY10" fmla="*/ 1371614 h 2235369"/>
              <a:gd name="connsiteX11" fmla="*/ 1340906 w 1711808"/>
              <a:gd name="connsiteY11" fmla="*/ 1036978 h 2235369"/>
              <a:gd name="connsiteX12" fmla="*/ 1274766 w 1711808"/>
              <a:gd name="connsiteY12" fmla="*/ 1335395 h 2235369"/>
              <a:gd name="connsiteX13" fmla="*/ 1205477 w 1711808"/>
              <a:gd name="connsiteY13" fmla="*/ 1379488 h 2235369"/>
              <a:gd name="connsiteX14" fmla="*/ 1160596 w 1711808"/>
              <a:gd name="connsiteY14" fmla="*/ 1326734 h 2235369"/>
              <a:gd name="connsiteX15" fmla="*/ 1096819 w 1711808"/>
              <a:gd name="connsiteY15" fmla="*/ 444082 h 2235369"/>
              <a:gd name="connsiteX16" fmla="*/ 975563 w 1711808"/>
              <a:gd name="connsiteY16" fmla="*/ 2176315 h 2235369"/>
              <a:gd name="connsiteX17" fmla="*/ 954303 w 1711808"/>
              <a:gd name="connsiteY17" fmla="*/ 2219621 h 2235369"/>
              <a:gd name="connsiteX18" fmla="*/ 913359 w 1711808"/>
              <a:gd name="connsiteY18" fmla="*/ 2235369 h 2235369"/>
              <a:gd name="connsiteX19" fmla="*/ 909423 w 1711808"/>
              <a:gd name="connsiteY19" fmla="*/ 2235369 h 2235369"/>
              <a:gd name="connsiteX20" fmla="*/ 850369 w 1711808"/>
              <a:gd name="connsiteY20" fmla="*/ 2178678 h 2235369"/>
              <a:gd name="connsiteX21" fmla="*/ 762970 w 1711808"/>
              <a:gd name="connsiteY21" fmla="*/ 1273979 h 2235369"/>
              <a:gd name="connsiteX22" fmla="*/ 725963 w 1711808"/>
              <a:gd name="connsiteY22" fmla="*/ 1373977 h 2235369"/>
              <a:gd name="connsiteX23" fmla="*/ 666122 w 1711808"/>
              <a:gd name="connsiteY23" fmla="*/ 1415707 h 2235369"/>
              <a:gd name="connsiteX24" fmla="*/ 37007 w 1711808"/>
              <a:gd name="connsiteY24" fmla="*/ 1416495 h 2235369"/>
              <a:gd name="connsiteX25" fmla="*/ 0 w 1711808"/>
              <a:gd name="connsiteY25" fmla="*/ 1379488 h 2235369"/>
              <a:gd name="connsiteX26" fmla="*/ 37007 w 1711808"/>
              <a:gd name="connsiteY26" fmla="*/ 1342481 h 2235369"/>
              <a:gd name="connsiteX27" fmla="*/ 659036 w 1711808"/>
              <a:gd name="connsiteY27" fmla="*/ 1342481 h 2235369"/>
              <a:gd name="connsiteX28" fmla="*/ 750372 w 1711808"/>
              <a:gd name="connsiteY28" fmla="*/ 1094457 h 2235369"/>
              <a:gd name="connsiteX29" fmla="*/ 788953 w 1711808"/>
              <a:gd name="connsiteY29" fmla="*/ 1070048 h 2235369"/>
              <a:gd name="connsiteX30" fmla="*/ 820449 w 1711808"/>
              <a:gd name="connsiteY30" fmla="*/ 1103905 h 2235369"/>
              <a:gd name="connsiteX31" fmla="*/ 910998 w 1711808"/>
              <a:gd name="connsiteY31" fmla="*/ 2032225 h 2235369"/>
              <a:gd name="connsiteX32" fmla="*/ 1053513 w 1711808"/>
              <a:gd name="connsiteY32" fmla="*/ 34645 h 2235369"/>
              <a:gd name="connsiteX33" fmla="*/ 1090520 w 1711808"/>
              <a:gd name="connsiteY33" fmla="*/ 0 h 223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11808" h="2235369">
                <a:moveTo>
                  <a:pt x="1090520" y="0"/>
                </a:moveTo>
                <a:cubicBezTo>
                  <a:pt x="1109417" y="0"/>
                  <a:pt x="1125952" y="14961"/>
                  <a:pt x="1126739" y="33858"/>
                </a:cubicBezTo>
                <a:lnTo>
                  <a:pt x="1222800" y="1219650"/>
                </a:lnTo>
                <a:lnTo>
                  <a:pt x="1301537" y="866117"/>
                </a:lnTo>
                <a:cubicBezTo>
                  <a:pt x="1305474" y="849582"/>
                  <a:pt x="1320434" y="837771"/>
                  <a:pt x="1336969" y="837771"/>
                </a:cubicBezTo>
                <a:cubicBezTo>
                  <a:pt x="1353504" y="837771"/>
                  <a:pt x="1368464" y="849582"/>
                  <a:pt x="1372401" y="866117"/>
                </a:cubicBezTo>
                <a:lnTo>
                  <a:pt x="1484209" y="1344843"/>
                </a:lnTo>
                <a:lnTo>
                  <a:pt x="1711808" y="1344843"/>
                </a:lnTo>
                <a:lnTo>
                  <a:pt x="1711808" y="1415707"/>
                </a:lnTo>
                <a:lnTo>
                  <a:pt x="1474761" y="1415707"/>
                </a:lnTo>
                <a:cubicBezTo>
                  <a:pt x="1447990" y="1415707"/>
                  <a:pt x="1425155" y="1397598"/>
                  <a:pt x="1418856" y="1371614"/>
                </a:cubicBezTo>
                <a:lnTo>
                  <a:pt x="1340906" y="1036978"/>
                </a:lnTo>
                <a:lnTo>
                  <a:pt x="1274766" y="1335395"/>
                </a:lnTo>
                <a:cubicBezTo>
                  <a:pt x="1267680" y="1366890"/>
                  <a:pt x="1236972" y="1386575"/>
                  <a:pt x="1205477" y="1379488"/>
                </a:cubicBezTo>
                <a:cubicBezTo>
                  <a:pt x="1180281" y="1373977"/>
                  <a:pt x="1162959" y="1351930"/>
                  <a:pt x="1160596" y="1326734"/>
                </a:cubicBezTo>
                <a:lnTo>
                  <a:pt x="1096819" y="444082"/>
                </a:lnTo>
                <a:lnTo>
                  <a:pt x="975563" y="2176315"/>
                </a:lnTo>
                <a:cubicBezTo>
                  <a:pt x="973988" y="2193637"/>
                  <a:pt x="966901" y="2207810"/>
                  <a:pt x="954303" y="2219621"/>
                </a:cubicBezTo>
                <a:cubicBezTo>
                  <a:pt x="942493" y="2229857"/>
                  <a:pt x="928320" y="2235369"/>
                  <a:pt x="913359" y="2235369"/>
                </a:cubicBezTo>
                <a:cubicBezTo>
                  <a:pt x="912572" y="2235369"/>
                  <a:pt x="910210" y="2235369"/>
                  <a:pt x="909423" y="2235369"/>
                </a:cubicBezTo>
                <a:cubicBezTo>
                  <a:pt x="878715" y="2233006"/>
                  <a:pt x="853518" y="2209385"/>
                  <a:pt x="850369" y="2178678"/>
                </a:cubicBezTo>
                <a:lnTo>
                  <a:pt x="762970" y="1273979"/>
                </a:lnTo>
                <a:lnTo>
                  <a:pt x="725963" y="1373977"/>
                </a:lnTo>
                <a:cubicBezTo>
                  <a:pt x="716515" y="1399173"/>
                  <a:pt x="692106" y="1415707"/>
                  <a:pt x="666122" y="1415707"/>
                </a:cubicBezTo>
                <a:lnTo>
                  <a:pt x="37007" y="1416495"/>
                </a:lnTo>
                <a:cubicBezTo>
                  <a:pt x="16535" y="1416495"/>
                  <a:pt x="0" y="1399173"/>
                  <a:pt x="0" y="1379488"/>
                </a:cubicBezTo>
                <a:cubicBezTo>
                  <a:pt x="0" y="1359016"/>
                  <a:pt x="17322" y="1342481"/>
                  <a:pt x="37007" y="1342481"/>
                </a:cubicBezTo>
                <a:lnTo>
                  <a:pt x="659036" y="1342481"/>
                </a:lnTo>
                <a:lnTo>
                  <a:pt x="750372" y="1094457"/>
                </a:lnTo>
                <a:cubicBezTo>
                  <a:pt x="756671" y="1078709"/>
                  <a:pt x="772419" y="1067686"/>
                  <a:pt x="788953" y="1070048"/>
                </a:cubicBezTo>
                <a:cubicBezTo>
                  <a:pt x="805489" y="1072410"/>
                  <a:pt x="819662" y="1085796"/>
                  <a:pt x="820449" y="1103905"/>
                </a:cubicBezTo>
                <a:lnTo>
                  <a:pt x="910998" y="2032225"/>
                </a:lnTo>
                <a:lnTo>
                  <a:pt x="1053513" y="34645"/>
                </a:lnTo>
                <a:cubicBezTo>
                  <a:pt x="1055087" y="15748"/>
                  <a:pt x="1070835" y="0"/>
                  <a:pt x="109052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7636EC-E3C6-4752-B775-F817117E46A3}"/>
              </a:ext>
            </a:extLst>
          </p:cNvPr>
          <p:cNvGrpSpPr/>
          <p:nvPr/>
        </p:nvGrpSpPr>
        <p:grpSpPr>
          <a:xfrm>
            <a:off x="2985586" y="3251850"/>
            <a:ext cx="447048" cy="424626"/>
            <a:chOff x="2968494" y="3216687"/>
            <a:chExt cx="447048" cy="42462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5FD941-5397-4F02-BB88-A42A2D57A74C}"/>
                </a:ext>
              </a:extLst>
            </p:cNvPr>
            <p:cNvSpPr/>
            <p:nvPr/>
          </p:nvSpPr>
          <p:spPr>
            <a:xfrm>
              <a:off x="2968494" y="3216687"/>
              <a:ext cx="424626" cy="42462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47A30FC-31E9-4C80-840C-261BC33E1590}"/>
                </a:ext>
              </a:extLst>
            </p:cNvPr>
            <p:cNvSpPr/>
            <p:nvPr/>
          </p:nvSpPr>
          <p:spPr>
            <a:xfrm>
              <a:off x="3324102" y="3383253"/>
              <a:ext cx="91440" cy="74014"/>
            </a:xfrm>
            <a:custGeom>
              <a:avLst/>
              <a:gdLst>
                <a:gd name="connsiteX0" fmla="*/ 37007 w 548033"/>
                <a:gd name="connsiteY0" fmla="*/ 0 h 74014"/>
                <a:gd name="connsiteX1" fmla="*/ 548033 w 548033"/>
                <a:gd name="connsiteY1" fmla="*/ 0 h 74014"/>
                <a:gd name="connsiteX2" fmla="*/ 548033 w 548033"/>
                <a:gd name="connsiteY2" fmla="*/ 73374 h 74014"/>
                <a:gd name="connsiteX3" fmla="*/ 37007 w 548033"/>
                <a:gd name="connsiteY3" fmla="*/ 74014 h 74014"/>
                <a:gd name="connsiteX4" fmla="*/ 0 w 548033"/>
                <a:gd name="connsiteY4" fmla="*/ 37007 h 74014"/>
                <a:gd name="connsiteX5" fmla="*/ 37007 w 548033"/>
                <a:gd name="connsiteY5" fmla="*/ 0 h 7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033" h="74014">
                  <a:moveTo>
                    <a:pt x="37007" y="0"/>
                  </a:moveTo>
                  <a:lnTo>
                    <a:pt x="548033" y="0"/>
                  </a:lnTo>
                  <a:lnTo>
                    <a:pt x="548033" y="73374"/>
                  </a:lnTo>
                  <a:lnTo>
                    <a:pt x="37007" y="74014"/>
                  </a:lnTo>
                  <a:cubicBezTo>
                    <a:pt x="16535" y="74014"/>
                    <a:pt x="0" y="56692"/>
                    <a:pt x="0" y="37007"/>
                  </a:cubicBezTo>
                  <a:cubicBezTo>
                    <a:pt x="0" y="16535"/>
                    <a:pt x="17322" y="0"/>
                    <a:pt x="37007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4AA7B49-74D1-4C5F-976A-0F15392DBA5E}"/>
                </a:ext>
              </a:extLst>
            </p:cNvPr>
            <p:cNvSpPr/>
            <p:nvPr/>
          </p:nvSpPr>
          <p:spPr>
            <a:xfrm>
              <a:off x="3027869" y="3276062"/>
              <a:ext cx="305876" cy="30587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CDCF8A-AE60-4280-B511-75E0F7FEF13A}"/>
                </a:ext>
              </a:extLst>
            </p:cNvPr>
            <p:cNvSpPr/>
            <p:nvPr/>
          </p:nvSpPr>
          <p:spPr>
            <a:xfrm>
              <a:off x="3058443" y="3306636"/>
              <a:ext cx="244728" cy="24472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44B0319-8F21-451E-9F78-64C6BC44BF3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167091" y="3415284"/>
              <a:ext cx="27432" cy="2743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91B342F3-D133-8E8E-C5FE-B0BA5E9E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70" y="615296"/>
            <a:ext cx="10145335" cy="583454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0D57B2D-D969-0736-C549-DEE9764BAB17}"/>
              </a:ext>
            </a:extLst>
          </p:cNvPr>
          <p:cNvSpPr/>
          <p:nvPr/>
        </p:nvSpPr>
        <p:spPr>
          <a:xfrm>
            <a:off x="991312" y="658026"/>
            <a:ext cx="3546505" cy="4956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FAFD947-6443-3CE1-4096-5CB8180E7553}"/>
              </a:ext>
            </a:extLst>
          </p:cNvPr>
          <p:cNvSpPr/>
          <p:nvPr/>
        </p:nvSpPr>
        <p:spPr>
          <a:xfrm>
            <a:off x="5776957" y="3906435"/>
            <a:ext cx="3955035" cy="4339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796</Words>
  <Application>Microsoft Office PowerPoint</Application>
  <PresentationFormat>Širokoúhlá obrazovka</PresentationFormat>
  <Paragraphs>140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STXingkai</vt:lpstr>
      <vt:lpstr>Arial</vt:lpstr>
      <vt:lpstr>Calibri</vt:lpstr>
      <vt:lpstr>FZShuTi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Kletch CZ s.r.o.</cp:lastModifiedBy>
  <cp:revision>169</cp:revision>
  <dcterms:created xsi:type="dcterms:W3CDTF">2019-01-14T06:35:35Z</dcterms:created>
  <dcterms:modified xsi:type="dcterms:W3CDTF">2024-10-02T07:01:46Z</dcterms:modified>
</cp:coreProperties>
</file>